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24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70" r:id="rId9"/>
    <p:sldId id="267" r:id="rId10"/>
    <p:sldId id="268" r:id="rId11"/>
    <p:sldId id="269" r:id="rId12"/>
    <p:sldId id="271" r:id="rId13"/>
    <p:sldId id="272" r:id="rId14"/>
    <p:sldId id="274" r:id="rId15"/>
    <p:sldId id="273" r:id="rId16"/>
    <p:sldId id="280" r:id="rId17"/>
    <p:sldId id="281" r:id="rId18"/>
    <p:sldId id="275" r:id="rId19"/>
    <p:sldId id="277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E8B9D-9189-4DD0-841D-CD704891D55B}" v="1543" dt="2023-04-21T15:01:31.8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wari Depala" userId="904288df1e8c75be" providerId="LiveId" clId="{55DE8B9D-9189-4DD0-841D-CD704891D55B}"/>
    <pc:docChg chg="undo redo custSel addSld delSld modSld addMainMaster delMainMaster modMainMaster">
      <pc:chgData name="Rajeswari Depala" userId="904288df1e8c75be" providerId="LiveId" clId="{55DE8B9D-9189-4DD0-841D-CD704891D55B}" dt="2023-04-21T15:04:22.794" v="6600" actId="20577"/>
      <pc:docMkLst>
        <pc:docMk/>
      </pc:docMkLst>
      <pc:sldChg chg="addSp delSp modSp new del mod setBg modClrScheme delDesignElem chgLayout">
        <pc:chgData name="Rajeswari Depala" userId="904288df1e8c75be" providerId="LiveId" clId="{55DE8B9D-9189-4DD0-841D-CD704891D55B}" dt="2023-04-20T16:47:11.132" v="666" actId="47"/>
        <pc:sldMkLst>
          <pc:docMk/>
          <pc:sldMk cId="4092141241" sldId="256"/>
        </pc:sldMkLst>
        <pc:spChg chg="del mod">
          <ac:chgData name="Rajeswari Depala" userId="904288df1e8c75be" providerId="LiveId" clId="{55DE8B9D-9189-4DD0-841D-CD704891D55B}" dt="2023-04-20T16:23:00.234" v="3" actId="478"/>
          <ac:spMkLst>
            <pc:docMk/>
            <pc:sldMk cId="4092141241" sldId="256"/>
            <ac:spMk id="2" creationId="{B2CC4A00-32B3-7388-6A71-909EBD9BA1D9}"/>
          </ac:spMkLst>
        </pc:spChg>
        <pc:spChg chg="del">
          <ac:chgData name="Rajeswari Depala" userId="904288df1e8c75be" providerId="LiveId" clId="{55DE8B9D-9189-4DD0-841D-CD704891D55B}" dt="2023-04-20T16:23:04.003" v="4" actId="478"/>
          <ac:spMkLst>
            <pc:docMk/>
            <pc:sldMk cId="4092141241" sldId="256"/>
            <ac:spMk id="3" creationId="{4847AEE6-ADFA-9300-81D9-D4D4E18BD90B}"/>
          </ac:spMkLst>
        </pc:spChg>
        <pc:spChg chg="add del">
          <ac:chgData name="Rajeswari Depala" userId="904288df1e8c75be" providerId="LiveId" clId="{55DE8B9D-9189-4DD0-841D-CD704891D55B}" dt="2023-04-20T16:28:26.894" v="33" actId="26606"/>
          <ac:spMkLst>
            <pc:docMk/>
            <pc:sldMk cId="4092141241" sldId="256"/>
            <ac:spMk id="5" creationId="{AE1AF813-2D2F-4B78-9216-388AF161EDAA}"/>
          </ac:spMkLst>
        </pc:spChg>
        <pc:spChg chg="add del">
          <ac:chgData name="Rajeswari Depala" userId="904288df1e8c75be" providerId="LiveId" clId="{55DE8B9D-9189-4DD0-841D-CD704891D55B}" dt="2023-04-20T16:28:26.894" v="33" actId="26606"/>
          <ac:spMkLst>
            <pc:docMk/>
            <pc:sldMk cId="4092141241" sldId="256"/>
            <ac:spMk id="6" creationId="{C47181D2-95D5-4439-9BDF-14D4FDC7BD80}"/>
          </ac:spMkLst>
        </pc:spChg>
        <pc:spChg chg="add del">
          <ac:chgData name="Rajeswari Depala" userId="904288df1e8c75be" providerId="LiveId" clId="{55DE8B9D-9189-4DD0-841D-CD704891D55B}" dt="2023-04-20T16:28:28.723" v="35" actId="26606"/>
          <ac:spMkLst>
            <pc:docMk/>
            <pc:sldMk cId="4092141241" sldId="256"/>
            <ac:spMk id="10" creationId="{AE1AF813-2D2F-4B78-9216-388AF161EDAA}"/>
          </ac:spMkLst>
        </pc:spChg>
        <pc:spChg chg="add del">
          <ac:chgData name="Rajeswari Depala" userId="904288df1e8c75be" providerId="LiveId" clId="{55DE8B9D-9189-4DD0-841D-CD704891D55B}" dt="2023-04-20T16:28:28.723" v="35" actId="26606"/>
          <ac:spMkLst>
            <pc:docMk/>
            <pc:sldMk cId="4092141241" sldId="256"/>
            <ac:spMk id="12" creationId="{C47181D2-95D5-4439-9BDF-14D4FDC7BD80}"/>
          </ac:spMkLst>
        </pc:spChg>
        <pc:spChg chg="add del">
          <ac:chgData name="Rajeswari Depala" userId="904288df1e8c75be" providerId="LiveId" clId="{55DE8B9D-9189-4DD0-841D-CD704891D55B}" dt="2023-04-20T16:28:54.907" v="44" actId="26606"/>
          <ac:spMkLst>
            <pc:docMk/>
            <pc:sldMk cId="4092141241" sldId="256"/>
            <ac:spMk id="16" creationId="{AE1AF813-2D2F-4B78-9216-388AF161EDAA}"/>
          </ac:spMkLst>
        </pc:spChg>
        <pc:spChg chg="add del">
          <ac:chgData name="Rajeswari Depala" userId="904288df1e8c75be" providerId="LiveId" clId="{55DE8B9D-9189-4DD0-841D-CD704891D55B}" dt="2023-04-20T16:28:54.907" v="44" actId="26606"/>
          <ac:spMkLst>
            <pc:docMk/>
            <pc:sldMk cId="4092141241" sldId="256"/>
            <ac:spMk id="18" creationId="{C47181D2-95D5-4439-9BDF-14D4FDC7BD80}"/>
          </ac:spMkLst>
        </pc:spChg>
        <pc:spChg chg="add del">
          <ac:chgData name="Rajeswari Depala" userId="904288df1e8c75be" providerId="LiveId" clId="{55DE8B9D-9189-4DD0-841D-CD704891D55B}" dt="2023-04-20T16:25:26.688" v="6" actId="26606"/>
          <ac:spMkLst>
            <pc:docMk/>
            <pc:sldMk cId="4092141241" sldId="256"/>
            <ac:spMk id="21" creationId="{2D23EF01-5C9E-4B1E-85FE-E230C5BC9C19}"/>
          </ac:spMkLst>
        </pc:spChg>
        <pc:spChg chg="add del">
          <ac:chgData name="Rajeswari Depala" userId="904288df1e8c75be" providerId="LiveId" clId="{55DE8B9D-9189-4DD0-841D-CD704891D55B}" dt="2023-04-20T16:28:43.065" v="39" actId="26606"/>
          <ac:spMkLst>
            <pc:docMk/>
            <pc:sldMk cId="4092141241" sldId="256"/>
            <ac:spMk id="22" creationId="{AE1AF813-2D2F-4B78-9216-388AF161EDAA}"/>
          </ac:spMkLst>
        </pc:spChg>
        <pc:spChg chg="add del">
          <ac:chgData name="Rajeswari Depala" userId="904288df1e8c75be" providerId="LiveId" clId="{55DE8B9D-9189-4DD0-841D-CD704891D55B}" dt="2023-04-20T16:28:43.065" v="39" actId="26606"/>
          <ac:spMkLst>
            <pc:docMk/>
            <pc:sldMk cId="4092141241" sldId="256"/>
            <ac:spMk id="24" creationId="{C47181D2-95D5-4439-9BDF-14D4FDC7BD80}"/>
          </ac:spMkLst>
        </pc:spChg>
        <pc:spChg chg="add del">
          <ac:chgData name="Rajeswari Depala" userId="904288df1e8c75be" providerId="LiveId" clId="{55DE8B9D-9189-4DD0-841D-CD704891D55B}" dt="2023-04-20T16:28:51.644" v="41" actId="26606"/>
          <ac:spMkLst>
            <pc:docMk/>
            <pc:sldMk cId="4092141241" sldId="256"/>
            <ac:spMk id="26" creationId="{AE1AF813-2D2F-4B78-9216-388AF161EDAA}"/>
          </ac:spMkLst>
        </pc:spChg>
        <pc:spChg chg="add del">
          <ac:chgData name="Rajeswari Depala" userId="904288df1e8c75be" providerId="LiveId" clId="{55DE8B9D-9189-4DD0-841D-CD704891D55B}" dt="2023-04-20T16:28:51.644" v="41" actId="26606"/>
          <ac:spMkLst>
            <pc:docMk/>
            <pc:sldMk cId="4092141241" sldId="256"/>
            <ac:spMk id="28" creationId="{C47181D2-95D5-4439-9BDF-14D4FDC7BD80}"/>
          </ac:spMkLst>
        </pc:spChg>
        <pc:spChg chg="add del">
          <ac:chgData name="Rajeswari Depala" userId="904288df1e8c75be" providerId="LiveId" clId="{55DE8B9D-9189-4DD0-841D-CD704891D55B}" dt="2023-04-20T16:28:54.766" v="43" actId="26606"/>
          <ac:spMkLst>
            <pc:docMk/>
            <pc:sldMk cId="4092141241" sldId="256"/>
            <ac:spMk id="30" creationId="{C2579DAE-C141-48DB-810E-C070C300819E}"/>
          </ac:spMkLst>
        </pc:spChg>
        <pc:spChg chg="add del">
          <ac:chgData name="Rajeswari Depala" userId="904288df1e8c75be" providerId="LiveId" clId="{55DE8B9D-9189-4DD0-841D-CD704891D55B}" dt="2023-04-20T16:28:54.766" v="43" actId="26606"/>
          <ac:spMkLst>
            <pc:docMk/>
            <pc:sldMk cId="4092141241" sldId="256"/>
            <ac:spMk id="32" creationId="{02FD90C3-6350-4D5B-9738-6E94EDF30F74}"/>
          </ac:spMkLst>
        </pc:spChg>
        <pc:spChg chg="add del">
          <ac:chgData name="Rajeswari Depala" userId="904288df1e8c75be" providerId="LiveId" clId="{55DE8B9D-9189-4DD0-841D-CD704891D55B}" dt="2023-04-20T16:28:54.766" v="43" actId="26606"/>
          <ac:spMkLst>
            <pc:docMk/>
            <pc:sldMk cId="4092141241" sldId="256"/>
            <ac:spMk id="34" creationId="{2C7211D9-E545-4D00-9874-641EC7C7BD85}"/>
          </ac:spMkLst>
        </pc:spChg>
        <pc:spChg chg="add del">
          <ac:chgData name="Rajeswari Depala" userId="904288df1e8c75be" providerId="LiveId" clId="{55DE8B9D-9189-4DD0-841D-CD704891D55B}" dt="2023-04-20T16:28:54.766" v="43" actId="26606"/>
          <ac:spMkLst>
            <pc:docMk/>
            <pc:sldMk cId="4092141241" sldId="256"/>
            <ac:spMk id="36" creationId="{5DBBC34A-8C43-4368-951E-A04EB7C00E32}"/>
          </ac:spMkLst>
        </pc:spChg>
        <pc:spChg chg="add del">
          <ac:chgData name="Rajeswari Depala" userId="904288df1e8c75be" providerId="LiveId" clId="{55DE8B9D-9189-4DD0-841D-CD704891D55B}" dt="2023-04-20T16:25:41.254" v="8" actId="26606"/>
          <ac:spMkLst>
            <pc:docMk/>
            <pc:sldMk cId="4092141241" sldId="256"/>
            <ac:spMk id="37" creationId="{2C627EC6-61A4-4CA2-925A-D9C31421C43E}"/>
          </ac:spMkLst>
        </pc:spChg>
        <pc:spChg chg="add del">
          <ac:chgData name="Rajeswari Depala" userId="904288df1e8c75be" providerId="LiveId" clId="{55DE8B9D-9189-4DD0-841D-CD704891D55B}" dt="2023-04-20T16:29:05.618" v="46"/>
          <ac:spMkLst>
            <pc:docMk/>
            <pc:sldMk cId="4092141241" sldId="256"/>
            <ac:spMk id="39" creationId="{C2579DAE-C141-48DB-810E-C070C300819E}"/>
          </ac:spMkLst>
        </pc:spChg>
        <pc:spChg chg="add del">
          <ac:chgData name="Rajeswari Depala" userId="904288df1e8c75be" providerId="LiveId" clId="{55DE8B9D-9189-4DD0-841D-CD704891D55B}" dt="2023-04-20T16:25:55.223" v="10" actId="26606"/>
          <ac:spMkLst>
            <pc:docMk/>
            <pc:sldMk cId="4092141241" sldId="256"/>
            <ac:spMk id="40" creationId="{DD7EAFE6-2BB9-41FB-9CF4-588CFC708774}"/>
          </ac:spMkLst>
        </pc:spChg>
        <pc:spChg chg="add del">
          <ac:chgData name="Rajeswari Depala" userId="904288df1e8c75be" providerId="LiveId" clId="{55DE8B9D-9189-4DD0-841D-CD704891D55B}" dt="2023-04-20T16:25:55.223" v="10" actId="26606"/>
          <ac:spMkLst>
            <pc:docMk/>
            <pc:sldMk cId="4092141241" sldId="256"/>
            <ac:spMk id="41" creationId="{8A2477EE-FBE5-4DB7-8438-DE1CAC61A2EA}"/>
          </ac:spMkLst>
        </pc:spChg>
        <pc:spChg chg="add del">
          <ac:chgData name="Rajeswari Depala" userId="904288df1e8c75be" providerId="LiveId" clId="{55DE8B9D-9189-4DD0-841D-CD704891D55B}" dt="2023-04-20T16:25:55.223" v="10" actId="26606"/>
          <ac:spMkLst>
            <pc:docMk/>
            <pc:sldMk cId="4092141241" sldId="256"/>
            <ac:spMk id="42" creationId="{5B0E521E-8528-4E92-8B8C-67ED5C5BD0EB}"/>
          </ac:spMkLst>
        </pc:spChg>
        <pc:spChg chg="add del">
          <ac:chgData name="Rajeswari Depala" userId="904288df1e8c75be" providerId="LiveId" clId="{55DE8B9D-9189-4DD0-841D-CD704891D55B}" dt="2023-04-20T16:25:55.223" v="10" actId="26606"/>
          <ac:spMkLst>
            <pc:docMk/>
            <pc:sldMk cId="4092141241" sldId="256"/>
            <ac:spMk id="44" creationId="{F097499C-1674-4A33-BAFD-70C190D3893D}"/>
          </ac:spMkLst>
        </pc:spChg>
        <pc:spChg chg="add del">
          <ac:chgData name="Rajeswari Depala" userId="904288df1e8c75be" providerId="LiveId" clId="{55DE8B9D-9189-4DD0-841D-CD704891D55B}" dt="2023-04-20T16:29:05.618" v="46"/>
          <ac:spMkLst>
            <pc:docMk/>
            <pc:sldMk cId="4092141241" sldId="256"/>
            <ac:spMk id="45" creationId="{02FD90C3-6350-4D5B-9738-6E94EDF30F74}"/>
          </ac:spMkLst>
        </pc:spChg>
        <pc:spChg chg="add del">
          <ac:chgData name="Rajeswari Depala" userId="904288df1e8c75be" providerId="LiveId" clId="{55DE8B9D-9189-4DD0-841D-CD704891D55B}" dt="2023-04-20T16:26:09.625" v="12" actId="26606"/>
          <ac:spMkLst>
            <pc:docMk/>
            <pc:sldMk cId="4092141241" sldId="256"/>
            <ac:spMk id="46" creationId="{C05729A4-6F0F-4423-AD0C-EF27345E6187}"/>
          </ac:spMkLst>
        </pc:spChg>
        <pc:spChg chg="add del">
          <ac:chgData name="Rajeswari Depala" userId="904288df1e8c75be" providerId="LiveId" clId="{55DE8B9D-9189-4DD0-841D-CD704891D55B}" dt="2023-04-20T16:26:09.625" v="12" actId="26606"/>
          <ac:spMkLst>
            <pc:docMk/>
            <pc:sldMk cId="4092141241" sldId="256"/>
            <ac:spMk id="47" creationId="{204CB79E-F775-42E6-994C-D5FA8C176B65}"/>
          </ac:spMkLst>
        </pc:spChg>
        <pc:spChg chg="add del">
          <ac:chgData name="Rajeswari Depala" userId="904288df1e8c75be" providerId="LiveId" clId="{55DE8B9D-9189-4DD0-841D-CD704891D55B}" dt="2023-04-20T16:26:09.625" v="12" actId="26606"/>
          <ac:spMkLst>
            <pc:docMk/>
            <pc:sldMk cId="4092141241" sldId="256"/>
            <ac:spMk id="48" creationId="{3AAB5B94-95EF-4963-859C-1FA406D62CA2}"/>
          </ac:spMkLst>
        </pc:spChg>
        <pc:spChg chg="add del">
          <ac:chgData name="Rajeswari Depala" userId="904288df1e8c75be" providerId="LiveId" clId="{55DE8B9D-9189-4DD0-841D-CD704891D55B}" dt="2023-04-20T16:29:05.618" v="46"/>
          <ac:spMkLst>
            <pc:docMk/>
            <pc:sldMk cId="4092141241" sldId="256"/>
            <ac:spMk id="50" creationId="{BCD2D517-BC35-4439-AC31-06DF764F25FC}"/>
          </ac:spMkLst>
        </pc:spChg>
        <pc:spChg chg="add del">
          <ac:chgData name="Rajeswari Depala" userId="904288df1e8c75be" providerId="LiveId" clId="{55DE8B9D-9189-4DD0-841D-CD704891D55B}" dt="2023-04-20T16:26:45.416" v="23" actId="26606"/>
          <ac:spMkLst>
            <pc:docMk/>
            <pc:sldMk cId="4092141241" sldId="256"/>
            <ac:spMk id="58" creationId="{2D23EF01-5C9E-4B1E-85FE-E230C5BC9C19}"/>
          </ac:spMkLst>
        </pc:spChg>
        <pc:spChg chg="add del">
          <ac:chgData name="Rajeswari Depala" userId="904288df1e8c75be" providerId="LiveId" clId="{55DE8B9D-9189-4DD0-841D-CD704891D55B}" dt="2023-04-20T16:29:05.618" v="46"/>
          <ac:spMkLst>
            <pc:docMk/>
            <pc:sldMk cId="4092141241" sldId="256"/>
            <ac:spMk id="67" creationId="{2DD3F846-0483-40F5-A881-0C1AD2A0CAD7}"/>
          </ac:spMkLst>
        </pc:spChg>
        <pc:spChg chg="add del">
          <ac:chgData name="Rajeswari Depala" userId="904288df1e8c75be" providerId="LiveId" clId="{55DE8B9D-9189-4DD0-841D-CD704891D55B}" dt="2023-04-20T16:26:33.173" v="16" actId="26606"/>
          <ac:spMkLst>
            <pc:docMk/>
            <pc:sldMk cId="4092141241" sldId="256"/>
            <ac:spMk id="75" creationId="{B9C0E6AB-EAB6-41E0-9D49-369643E873A7}"/>
          </ac:spMkLst>
        </pc:spChg>
        <pc:spChg chg="add del">
          <ac:chgData name="Rajeswari Depala" userId="904288df1e8c75be" providerId="LiveId" clId="{55DE8B9D-9189-4DD0-841D-CD704891D55B}" dt="2023-04-20T16:26:42.185" v="20" actId="26606"/>
          <ac:spMkLst>
            <pc:docMk/>
            <pc:sldMk cId="4092141241" sldId="256"/>
            <ac:spMk id="85" creationId="{2D23EF01-5C9E-4B1E-85FE-E230C5BC9C19}"/>
          </ac:spMkLst>
        </pc:spChg>
        <pc:spChg chg="add del">
          <ac:chgData name="Rajeswari Depala" userId="904288df1e8c75be" providerId="LiveId" clId="{55DE8B9D-9189-4DD0-841D-CD704891D55B}" dt="2023-04-20T16:26:40.122" v="18" actId="26606"/>
          <ac:spMkLst>
            <pc:docMk/>
            <pc:sldMk cId="4092141241" sldId="256"/>
            <ac:spMk id="104" creationId="{13B6DAC6-0186-4D62-AD69-90B9C0411EA3}"/>
          </ac:spMkLst>
        </pc:spChg>
        <pc:spChg chg="add del">
          <ac:chgData name="Rajeswari Depala" userId="904288df1e8c75be" providerId="LiveId" clId="{55DE8B9D-9189-4DD0-841D-CD704891D55B}" dt="2023-04-20T16:26:45.369" v="22" actId="26606"/>
          <ac:spMkLst>
            <pc:docMk/>
            <pc:sldMk cId="4092141241" sldId="256"/>
            <ac:spMk id="146" creationId="{AE192E3E-68A9-4F36-936C-1C8D0B9EF132}"/>
          </ac:spMkLst>
        </pc:spChg>
        <pc:spChg chg="add del">
          <ac:chgData name="Rajeswari Depala" userId="904288df1e8c75be" providerId="LiveId" clId="{55DE8B9D-9189-4DD0-841D-CD704891D55B}" dt="2023-04-20T16:26:45.369" v="22" actId="26606"/>
          <ac:spMkLst>
            <pc:docMk/>
            <pc:sldMk cId="4092141241" sldId="256"/>
            <ac:spMk id="147" creationId="{6362EDFF-7BE1-4149-A745-FFD7211E6CE1}"/>
          </ac:spMkLst>
        </pc:spChg>
        <pc:spChg chg="add del">
          <ac:chgData name="Rajeswari Depala" userId="904288df1e8c75be" providerId="LiveId" clId="{55DE8B9D-9189-4DD0-841D-CD704891D55B}" dt="2023-04-20T16:28:08.467" v="28"/>
          <ac:spMkLst>
            <pc:docMk/>
            <pc:sldMk cId="4092141241" sldId="256"/>
            <ac:spMk id="156" creationId="{2D23EF01-5C9E-4B1E-85FE-E230C5BC9C19}"/>
          </ac:spMkLst>
        </pc:spChg>
        <pc:grpChg chg="add del">
          <ac:chgData name="Rajeswari Depala" userId="904288df1e8c75be" providerId="LiveId" clId="{55DE8B9D-9189-4DD0-841D-CD704891D55B}" dt="2023-04-20T16:26:40.122" v="18" actId="26606"/>
          <ac:grpSpMkLst>
            <pc:docMk/>
            <pc:sldMk cId="4092141241" sldId="256"/>
            <ac:grpSpMk id="103" creationId="{45BED274-5EB4-4EF4-B353-E55BD502655C}"/>
          </ac:grpSpMkLst>
        </pc:grpChg>
        <pc:grpChg chg="add del">
          <ac:chgData name="Rajeswari Depala" userId="904288df1e8c75be" providerId="LiveId" clId="{55DE8B9D-9189-4DD0-841D-CD704891D55B}" dt="2023-04-20T16:26:40.122" v="18" actId="26606"/>
          <ac:grpSpMkLst>
            <pc:docMk/>
            <pc:sldMk cId="4092141241" sldId="256"/>
            <ac:grpSpMk id="106" creationId="{493D66AD-27F1-45B1-8C3C-933AC7693FAF}"/>
          </ac:grpSpMkLst>
        </pc:grpChg>
        <pc:picChg chg="add del">
          <ac:chgData name="Rajeswari Depala" userId="904288df1e8c75be" providerId="LiveId" clId="{55DE8B9D-9189-4DD0-841D-CD704891D55B}" dt="2023-04-20T16:25:26.688" v="6" actId="26606"/>
          <ac:picMkLst>
            <pc:docMk/>
            <pc:sldMk cId="4092141241" sldId="256"/>
            <ac:picMk id="4" creationId="{4D0A8C72-CA7E-4C90-9869-0DED164CF1C7}"/>
          </ac:picMkLst>
        </pc:picChg>
        <pc:picChg chg="add del">
          <ac:chgData name="Rajeswari Depala" userId="904288df1e8c75be" providerId="LiveId" clId="{55DE8B9D-9189-4DD0-841D-CD704891D55B}" dt="2023-04-20T16:28:26.894" v="33" actId="26606"/>
          <ac:picMkLst>
            <pc:docMk/>
            <pc:sldMk cId="4092141241" sldId="256"/>
            <ac:picMk id="8" creationId="{3B352A2E-3707-1058-90D8-88805D58CA99}"/>
          </ac:picMkLst>
        </pc:picChg>
        <pc:picChg chg="add del">
          <ac:chgData name="Rajeswari Depala" userId="904288df1e8c75be" providerId="LiveId" clId="{55DE8B9D-9189-4DD0-841D-CD704891D55B}" dt="2023-04-20T16:28:28.723" v="35" actId="26606"/>
          <ac:picMkLst>
            <pc:docMk/>
            <pc:sldMk cId="4092141241" sldId="256"/>
            <ac:picMk id="14" creationId="{37816102-F396-E30C-3FF8-16A9DC7D815A}"/>
          </ac:picMkLst>
        </pc:picChg>
        <pc:picChg chg="add del mod">
          <ac:chgData name="Rajeswari Depala" userId="904288df1e8c75be" providerId="LiveId" clId="{55DE8B9D-9189-4DD0-841D-CD704891D55B}" dt="2023-04-20T16:29:07.986" v="47" actId="478"/>
          <ac:picMkLst>
            <pc:docMk/>
            <pc:sldMk cId="4092141241" sldId="256"/>
            <ac:picMk id="20" creationId="{0C55F547-F302-0B47-64DB-3FC81B338E3D}"/>
          </ac:picMkLst>
        </pc:picChg>
        <pc:picChg chg="add del">
          <ac:chgData name="Rajeswari Depala" userId="904288df1e8c75be" providerId="LiveId" clId="{55DE8B9D-9189-4DD0-841D-CD704891D55B}" dt="2023-04-20T16:25:41.254" v="8" actId="26606"/>
          <ac:picMkLst>
            <pc:docMk/>
            <pc:sldMk cId="4092141241" sldId="256"/>
            <ac:picMk id="38" creationId="{475F2B27-CD6C-AD7C-AB2C-FC586ABB6E5E}"/>
          </ac:picMkLst>
        </pc:picChg>
        <pc:picChg chg="add del">
          <ac:chgData name="Rajeswari Depala" userId="904288df1e8c75be" providerId="LiveId" clId="{55DE8B9D-9189-4DD0-841D-CD704891D55B}" dt="2023-04-20T16:25:55.223" v="10" actId="26606"/>
          <ac:picMkLst>
            <pc:docMk/>
            <pc:sldMk cId="4092141241" sldId="256"/>
            <ac:picMk id="43" creationId="{F3DD217E-37B5-88E0-DD86-BFF7DE3A602E}"/>
          </ac:picMkLst>
        </pc:picChg>
        <pc:picChg chg="add del">
          <ac:chgData name="Rajeswari Depala" userId="904288df1e8c75be" providerId="LiveId" clId="{55DE8B9D-9189-4DD0-841D-CD704891D55B}" dt="2023-04-20T16:26:09.625" v="12" actId="26606"/>
          <ac:picMkLst>
            <pc:docMk/>
            <pc:sldMk cId="4092141241" sldId="256"/>
            <ac:picMk id="49" creationId="{0B93062F-E7D0-42A6-C96F-A91CE25EB5F0}"/>
          </ac:picMkLst>
        </pc:picChg>
        <pc:picChg chg="add del mod">
          <ac:chgData name="Rajeswari Depala" userId="904288df1e8c75be" providerId="LiveId" clId="{55DE8B9D-9189-4DD0-841D-CD704891D55B}" dt="2023-04-20T16:28:21.691" v="31" actId="478"/>
          <ac:picMkLst>
            <pc:docMk/>
            <pc:sldMk cId="4092141241" sldId="256"/>
            <ac:picMk id="59" creationId="{4D0A8C72-CA7E-4C90-9869-0DED164CF1C7}"/>
          </ac:picMkLst>
        </pc:picChg>
        <pc:picChg chg="add del">
          <ac:chgData name="Rajeswari Depala" userId="904288df1e8c75be" providerId="LiveId" clId="{55DE8B9D-9189-4DD0-841D-CD704891D55B}" dt="2023-04-20T16:29:47.534" v="49" actId="26606"/>
          <ac:picMkLst>
            <pc:docMk/>
            <pc:sldMk cId="4092141241" sldId="256"/>
            <ac:picMk id="68" creationId="{8BEA9AF1-EF35-4EC4-862B-93C14919B564}"/>
          </ac:picMkLst>
        </pc:picChg>
        <pc:picChg chg="add del">
          <ac:chgData name="Rajeswari Depala" userId="904288df1e8c75be" providerId="LiveId" clId="{55DE8B9D-9189-4DD0-841D-CD704891D55B}" dt="2023-04-20T16:29:47.534" v="49" actId="26606"/>
          <ac:picMkLst>
            <pc:docMk/>
            <pc:sldMk cId="4092141241" sldId="256"/>
            <ac:picMk id="69" creationId="{F56DCC51-E6AD-7FDD-0BD1-06D48E5ED14A}"/>
          </ac:picMkLst>
        </pc:picChg>
        <pc:picChg chg="add del">
          <ac:chgData name="Rajeswari Depala" userId="904288df1e8c75be" providerId="LiveId" clId="{55DE8B9D-9189-4DD0-841D-CD704891D55B}" dt="2023-04-20T16:29:54.249" v="52"/>
          <ac:picMkLst>
            <pc:docMk/>
            <pc:sldMk cId="4092141241" sldId="256"/>
            <ac:picMk id="72" creationId="{8BEA9AF1-EF35-4EC4-862B-93C14919B564}"/>
          </ac:picMkLst>
        </pc:picChg>
        <pc:picChg chg="add del mod">
          <ac:chgData name="Rajeswari Depala" userId="904288df1e8c75be" providerId="LiveId" clId="{55DE8B9D-9189-4DD0-841D-CD704891D55B}" dt="2023-04-20T16:30:08.541" v="54" actId="478"/>
          <ac:picMkLst>
            <pc:docMk/>
            <pc:sldMk cId="4092141241" sldId="256"/>
            <ac:picMk id="74" creationId="{EB17F137-6682-92E2-986D-BF3EAC9A7E7F}"/>
          </ac:picMkLst>
        </pc:pic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7" creationId="{4436E0F2-A64B-471E-93C0-8DFE08CC57C8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9" creationId="{DC1E3AB1-2A8C-4607-9FAE-D8BDB280FE1A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11" creationId="{26D66059-832F-40B6-A35F-F56C8F38A1E7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13" creationId="{A515E2ED-7EA9-448D-83FA-54C3DF9723BD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15" creationId="{20595356-EABD-4767-AC9D-EA21FF115EC0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17" creationId="{28CD9F06-9628-469C-B788-A894E3E08281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19" creationId="{8550A431-0B61-421B-B4B7-24C0CFF0F938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23" creationId="{4BBA8B30-585D-4596-A896-BF3FD1FB253F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25" creationId="{EFD94027-0273-4AF2-87C2-49EB6D655031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27" creationId="{94870472-9E8A-42D0-BDA3-B312F4C72AF6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29" creationId="{BD280D8D-93BB-4BD4-86DA-25993A4B527F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31" creationId="{A9FEC981-EB48-4A49-88DF-0A6DB2ECB0D3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33" creationId="{FB91E5C6-85F3-4BA6-9D1E-794A781F62DB}"/>
          </ac:cxnSpMkLst>
        </pc:cxnChg>
        <pc:cxnChg chg="add del">
          <ac:chgData name="Rajeswari Depala" userId="904288df1e8c75be" providerId="LiveId" clId="{55DE8B9D-9189-4DD0-841D-CD704891D55B}" dt="2023-04-20T16:25:26.688" v="6" actId="26606"/>
          <ac:cxnSpMkLst>
            <pc:docMk/>
            <pc:sldMk cId="4092141241" sldId="256"/>
            <ac:cxnSpMk id="35" creationId="{1DBFF75F-844B-447A-A83D-D0B0D85175D2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1" creationId="{4436E0F2-A64B-471E-93C0-8DFE08CC57C8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2" creationId="{DC1E3AB1-2A8C-4607-9FAE-D8BDB280FE1A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3" creationId="{26D66059-832F-40B6-A35F-F56C8F38A1E7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4" creationId="{A515E2ED-7EA9-448D-83FA-54C3DF9723BD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5" creationId="{20595356-EABD-4767-AC9D-EA21FF115EC0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6" creationId="{28CD9F06-9628-469C-B788-A894E3E08281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57" creationId="{8550A431-0B61-421B-B4B7-24C0CFF0F938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0" creationId="{4BBA8B30-585D-4596-A896-BF3FD1FB253F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1" creationId="{EFD94027-0273-4AF2-87C2-49EB6D655031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2" creationId="{94870472-9E8A-42D0-BDA3-B312F4C72AF6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3" creationId="{BD280D8D-93BB-4BD4-86DA-25993A4B527F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4" creationId="{A9FEC981-EB48-4A49-88DF-0A6DB2ECB0D3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5" creationId="{FB91E5C6-85F3-4BA6-9D1E-794A781F62DB}"/>
          </ac:cxnSpMkLst>
        </pc:cxnChg>
        <pc:cxnChg chg="add del">
          <ac:chgData name="Rajeswari Depala" userId="904288df1e8c75be" providerId="LiveId" clId="{55DE8B9D-9189-4DD0-841D-CD704891D55B}" dt="2023-04-20T16:26:45.416" v="23" actId="26606"/>
          <ac:cxnSpMkLst>
            <pc:docMk/>
            <pc:sldMk cId="4092141241" sldId="256"/>
            <ac:cxnSpMk id="66" creationId="{1DBFF75F-844B-447A-A83D-D0B0D85175D2}"/>
          </ac:cxnSpMkLst>
        </pc:cxnChg>
        <pc:cxnChg chg="add del">
          <ac:chgData name="Rajeswari Depala" userId="904288df1e8c75be" providerId="LiveId" clId="{55DE8B9D-9189-4DD0-841D-CD704891D55B}" dt="2023-04-20T16:26:33.173" v="16" actId="26606"/>
          <ac:cxnSpMkLst>
            <pc:docMk/>
            <pc:sldMk cId="4092141241" sldId="256"/>
            <ac:cxnSpMk id="71" creationId="{F64F9B95-9045-48D2-B9F3-2927E98F54AA}"/>
          </ac:cxnSpMkLst>
        </pc:cxnChg>
        <pc:cxnChg chg="add del">
          <ac:chgData name="Rajeswari Depala" userId="904288df1e8c75be" providerId="LiveId" clId="{55DE8B9D-9189-4DD0-841D-CD704891D55B}" dt="2023-04-20T16:26:33.173" v="16" actId="26606"/>
          <ac:cxnSpMkLst>
            <pc:docMk/>
            <pc:sldMk cId="4092141241" sldId="256"/>
            <ac:cxnSpMk id="73" creationId="{085AA86F-6A4D-4BCB-A045-D992CDC2959B}"/>
          </ac:cxnSpMkLst>
        </pc:cxnChg>
        <pc:cxnChg chg="add del">
          <ac:chgData name="Rajeswari Depala" userId="904288df1e8c75be" providerId="LiveId" clId="{55DE8B9D-9189-4DD0-841D-CD704891D55B}" dt="2023-04-20T16:26:33.173" v="16" actId="26606"/>
          <ac:cxnSpMkLst>
            <pc:docMk/>
            <pc:sldMk cId="4092141241" sldId="256"/>
            <ac:cxnSpMk id="77" creationId="{5176A7A0-FAD0-4BFC-A0FC-6B091D842750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79" creationId="{20595356-EABD-4767-AC9D-EA21FF115EC0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81" creationId="{28CD9F06-9628-469C-B788-A894E3E08281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83" creationId="{8550A431-0B61-421B-B4B7-24C0CFF0F938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87" creationId="{EFD94027-0273-4AF2-87C2-49EB6D655031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89" creationId="{94870472-9E8A-42D0-BDA3-B312F4C72AF6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91" creationId="{E7FDDA27-9BF1-44E7-8DD4-975622B9BB01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93" creationId="{BD280D8D-93BB-4BD4-86DA-25993A4B527F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95" creationId="{A9FEC981-EB48-4A49-88DF-0A6DB2ECB0D3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97" creationId="{1DBFF75F-844B-447A-A83D-D0B0D85175D2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141" creationId="{4436E0F2-A64B-471E-93C0-8DFE08CC57C8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142" creationId="{DC1E3AB1-2A8C-4607-9FAE-D8BDB280FE1A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143" creationId="{26D66059-832F-40B6-A35F-F56C8F38A1E7}"/>
          </ac:cxnSpMkLst>
        </pc:cxnChg>
        <pc:cxnChg chg="add del">
          <ac:chgData name="Rajeswari Depala" userId="904288df1e8c75be" providerId="LiveId" clId="{55DE8B9D-9189-4DD0-841D-CD704891D55B}" dt="2023-04-20T16:26:42.185" v="20" actId="26606"/>
          <ac:cxnSpMkLst>
            <pc:docMk/>
            <pc:sldMk cId="4092141241" sldId="256"/>
            <ac:cxnSpMk id="144" creationId="{A515E2ED-7EA9-448D-83FA-54C3DF9723BD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49" creationId="{4436E0F2-A64B-471E-93C0-8DFE08CC57C8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0" creationId="{DC1E3AB1-2A8C-4607-9FAE-D8BDB280FE1A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1" creationId="{26D66059-832F-40B6-A35F-F56C8F38A1E7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2" creationId="{A515E2ED-7EA9-448D-83FA-54C3DF9723BD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3" creationId="{20595356-EABD-4767-AC9D-EA21FF115EC0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4" creationId="{28CD9F06-9628-469C-B788-A894E3E08281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5" creationId="{8550A431-0B61-421B-B4B7-24C0CFF0F938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7" creationId="{EFD94027-0273-4AF2-87C2-49EB6D655031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8" creationId="{94870472-9E8A-42D0-BDA3-B312F4C72AF6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59" creationId="{E7FDDA27-9BF1-44E7-8DD4-975622B9BB01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60" creationId="{BD280D8D-93BB-4BD4-86DA-25993A4B527F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61" creationId="{A9FEC981-EB48-4A49-88DF-0A6DB2ECB0D3}"/>
          </ac:cxnSpMkLst>
        </pc:cxnChg>
        <pc:cxnChg chg="add del">
          <ac:chgData name="Rajeswari Depala" userId="904288df1e8c75be" providerId="LiveId" clId="{55DE8B9D-9189-4DD0-841D-CD704891D55B}" dt="2023-04-20T16:28:08.467" v="28"/>
          <ac:cxnSpMkLst>
            <pc:docMk/>
            <pc:sldMk cId="4092141241" sldId="256"/>
            <ac:cxnSpMk id="162" creationId="{1DBFF75F-844B-447A-A83D-D0B0D85175D2}"/>
          </ac:cxnSpMkLst>
        </pc:cxnChg>
      </pc:sldChg>
      <pc:sldChg chg="addSp delSp modSp new del mod setBg">
        <pc:chgData name="Rajeswari Depala" userId="904288df1e8c75be" providerId="LiveId" clId="{55DE8B9D-9189-4DD0-841D-CD704891D55B}" dt="2023-04-20T16:51:02.895" v="745" actId="47"/>
        <pc:sldMkLst>
          <pc:docMk/>
          <pc:sldMk cId="2605627408" sldId="257"/>
        </pc:sldMkLst>
        <pc:spChg chg="add del">
          <ac:chgData name="Rajeswari Depala" userId="904288df1e8c75be" providerId="LiveId" clId="{55DE8B9D-9189-4DD0-841D-CD704891D55B}" dt="2023-04-20T16:47:39.578" v="668" actId="478"/>
          <ac:spMkLst>
            <pc:docMk/>
            <pc:sldMk cId="2605627408" sldId="257"/>
            <ac:spMk id="2" creationId="{EB32F795-E2A2-1D6B-FB9B-7D4218C03573}"/>
          </ac:spMkLst>
        </pc:spChg>
        <pc:spChg chg="add mod">
          <ac:chgData name="Rajeswari Depala" userId="904288df1e8c75be" providerId="LiveId" clId="{55DE8B9D-9189-4DD0-841D-CD704891D55B}" dt="2023-04-20T16:48:46.899" v="712" actId="1076"/>
          <ac:spMkLst>
            <pc:docMk/>
            <pc:sldMk cId="2605627408" sldId="257"/>
            <ac:spMk id="3" creationId="{C06F37AF-CAC3-4B20-0CA2-AA323DA60AB1}"/>
          </ac:spMkLst>
        </pc:spChg>
      </pc:sldChg>
      <pc:sldChg chg="addSp modSp new del mod modTransition setBg">
        <pc:chgData name="Rajeswari Depala" userId="904288df1e8c75be" providerId="LiveId" clId="{55DE8B9D-9189-4DD0-841D-CD704891D55B}" dt="2023-04-20T17:09:10.963" v="1104" actId="47"/>
        <pc:sldMkLst>
          <pc:docMk/>
          <pc:sldMk cId="26080087" sldId="258"/>
        </pc:sldMkLst>
        <pc:spChg chg="add mod">
          <ac:chgData name="Rajeswari Depala" userId="904288df1e8c75be" providerId="LiveId" clId="{55DE8B9D-9189-4DD0-841D-CD704891D55B}" dt="2023-04-20T16:57:25.228" v="892" actId="1076"/>
          <ac:spMkLst>
            <pc:docMk/>
            <pc:sldMk cId="26080087" sldId="258"/>
            <ac:spMk id="2" creationId="{07EBE60E-6FEA-36BB-BA6B-C9396EABC576}"/>
          </ac:spMkLst>
        </pc:spChg>
      </pc:sldChg>
      <pc:sldChg chg="new del setBg">
        <pc:chgData name="Rajeswari Depala" userId="904288df1e8c75be" providerId="LiveId" clId="{55DE8B9D-9189-4DD0-841D-CD704891D55B}" dt="2023-04-20T17:10:06.471" v="1115" actId="47"/>
        <pc:sldMkLst>
          <pc:docMk/>
          <pc:sldMk cId="18569726" sldId="259"/>
        </pc:sldMkLst>
      </pc:sldChg>
      <pc:sldChg chg="addSp delSp modSp new mod setBg modAnim setClrOvrMap delDesignElem">
        <pc:chgData name="Rajeswari Depala" userId="904288df1e8c75be" providerId="LiveId" clId="{55DE8B9D-9189-4DD0-841D-CD704891D55B}" dt="2023-04-21T14:17:29.198" v="6376" actId="120"/>
        <pc:sldMkLst>
          <pc:docMk/>
          <pc:sldMk cId="3302981888" sldId="260"/>
        </pc:sldMkLst>
        <pc:spChg chg="add mod">
          <ac:chgData name="Rajeswari Depala" userId="904288df1e8c75be" providerId="LiveId" clId="{55DE8B9D-9189-4DD0-841D-CD704891D55B}" dt="2023-04-21T14:17:29.198" v="6376" actId="120"/>
          <ac:spMkLst>
            <pc:docMk/>
            <pc:sldMk cId="3302981888" sldId="260"/>
            <ac:spMk id="4" creationId="{8A395E8E-F5AA-3897-211E-0AF9174933E7}"/>
          </ac:spMkLst>
        </pc:spChg>
        <pc:spChg chg="add del mod">
          <ac:chgData name="Rajeswari Depala" userId="904288df1e8c75be" providerId="LiveId" clId="{55DE8B9D-9189-4DD0-841D-CD704891D55B}" dt="2023-04-20T17:27:19.392" v="1545" actId="478"/>
          <ac:spMkLst>
            <pc:docMk/>
            <pc:sldMk cId="3302981888" sldId="260"/>
            <ac:spMk id="5" creationId="{FDB7E7D9-55E1-1181-F3AC-769F9A28F208}"/>
          </ac:spMkLst>
        </pc:spChg>
        <pc:spChg chg="add del mod">
          <ac:chgData name="Rajeswari Depala" userId="904288df1e8c75be" providerId="LiveId" clId="{55DE8B9D-9189-4DD0-841D-CD704891D55B}" dt="2023-04-20T17:30:56.771" v="1594" actId="478"/>
          <ac:spMkLst>
            <pc:docMk/>
            <pc:sldMk cId="3302981888" sldId="260"/>
            <ac:spMk id="6" creationId="{5D1BDDDC-8A5A-F755-5D3B-2E717F66EDF2}"/>
          </ac:spMkLst>
        </pc:spChg>
        <pc:spChg chg="add del mod">
          <ac:chgData name="Rajeswari Depala" userId="904288df1e8c75be" providerId="LiveId" clId="{55DE8B9D-9189-4DD0-841D-CD704891D55B}" dt="2023-04-20T17:26:20.478" v="1539" actId="767"/>
          <ac:spMkLst>
            <pc:docMk/>
            <pc:sldMk cId="3302981888" sldId="260"/>
            <ac:spMk id="7" creationId="{2A89765D-80A3-6A2E-356D-7E0284027F22}"/>
          </ac:spMkLst>
        </pc:spChg>
        <pc:spChg chg="add del">
          <ac:chgData name="Rajeswari Depala" userId="904288df1e8c75be" providerId="LiveId" clId="{55DE8B9D-9189-4DD0-841D-CD704891D55B}" dt="2023-04-20T17:11:17.663" v="1123" actId="26606"/>
          <ac:spMkLst>
            <pc:docMk/>
            <pc:sldMk cId="3302981888" sldId="260"/>
            <ac:spMk id="8" creationId="{AB8C311F-7253-4AED-9701-7FC0708C41C7}"/>
          </ac:spMkLst>
        </pc:spChg>
        <pc:spChg chg="add del">
          <ac:chgData name="Rajeswari Depala" userId="904288df1e8c75be" providerId="LiveId" clId="{55DE8B9D-9189-4DD0-841D-CD704891D55B}" dt="2023-04-20T17:17:27.962" v="1317" actId="26606"/>
          <ac:spMkLst>
            <pc:docMk/>
            <pc:sldMk cId="3302981888" sldId="260"/>
            <ac:spMk id="9" creationId="{3A930249-8242-4E2B-AF17-C01826488321}"/>
          </ac:spMkLst>
        </pc:spChg>
        <pc:spChg chg="add del">
          <ac:chgData name="Rajeswari Depala" userId="904288df1e8c75be" providerId="LiveId" clId="{55DE8B9D-9189-4DD0-841D-CD704891D55B}" dt="2023-04-20T17:11:17.663" v="1123" actId="26606"/>
          <ac:spMkLst>
            <pc:docMk/>
            <pc:sldMk cId="3302981888" sldId="260"/>
            <ac:spMk id="10" creationId="{E2384209-CB15-4CDF-9D31-C44FD9A3F20D}"/>
          </ac:spMkLst>
        </pc:spChg>
        <pc:spChg chg="add del">
          <ac:chgData name="Rajeswari Depala" userId="904288df1e8c75be" providerId="LiveId" clId="{55DE8B9D-9189-4DD0-841D-CD704891D55B}" dt="2023-04-20T17:17:27.962" v="1317" actId="26606"/>
          <ac:spMkLst>
            <pc:docMk/>
            <pc:sldMk cId="3302981888" sldId="260"/>
            <ac:spMk id="11" creationId="{A5BDD999-C5E1-4B3E-A710-768673819165}"/>
          </ac:spMkLst>
        </pc:spChg>
        <pc:spChg chg="add del">
          <ac:chgData name="Rajeswari Depala" userId="904288df1e8c75be" providerId="LiveId" clId="{55DE8B9D-9189-4DD0-841D-CD704891D55B}" dt="2023-04-20T17:11:17.663" v="1123" actId="26606"/>
          <ac:spMkLst>
            <pc:docMk/>
            <pc:sldMk cId="3302981888" sldId="260"/>
            <ac:spMk id="12" creationId="{2633B3B5-CC90-43F0-8714-D31D1F3F0209}"/>
          </ac:spMkLst>
        </pc:spChg>
        <pc:spChg chg="add del">
          <ac:chgData name="Rajeswari Depala" userId="904288df1e8c75be" providerId="LiveId" clId="{55DE8B9D-9189-4DD0-841D-CD704891D55B}" dt="2023-04-20T17:17:29.625" v="1319" actId="26606"/>
          <ac:spMkLst>
            <pc:docMk/>
            <pc:sldMk cId="3302981888" sldId="260"/>
            <ac:spMk id="13" creationId="{79F40191-0F44-4FD1-82CC-ACB507C14BE6}"/>
          </ac:spMkLst>
        </pc:spChg>
        <pc:spChg chg="add del">
          <ac:chgData name="Rajeswari Depala" userId="904288df1e8c75be" providerId="LiveId" clId="{55DE8B9D-9189-4DD0-841D-CD704891D55B}" dt="2023-04-20T17:11:17.663" v="1123" actId="26606"/>
          <ac:spMkLst>
            <pc:docMk/>
            <pc:sldMk cId="3302981888" sldId="260"/>
            <ac:spMk id="14" creationId="{A8D57A06-A426-446D-B02C-A2DC6B62E45E}"/>
          </ac:spMkLst>
        </pc:spChg>
        <pc:spChg chg="add del">
          <ac:chgData name="Rajeswari Depala" userId="904288df1e8c75be" providerId="LiveId" clId="{55DE8B9D-9189-4DD0-841D-CD704891D55B}" dt="2023-04-20T17:17:29.625" v="1319" actId="26606"/>
          <ac:spMkLst>
            <pc:docMk/>
            <pc:sldMk cId="3302981888" sldId="260"/>
            <ac:spMk id="15" creationId="{5A59F003-E00A-43F9-91DC-CC54E3B87466}"/>
          </ac:spMkLst>
        </pc:spChg>
        <pc:spChg chg="add del">
          <ac:chgData name="Rajeswari Depala" userId="904288df1e8c75be" providerId="LiveId" clId="{55DE8B9D-9189-4DD0-841D-CD704891D55B}" dt="2023-04-20T17:17:29.625" v="1319" actId="26606"/>
          <ac:spMkLst>
            <pc:docMk/>
            <pc:sldMk cId="3302981888" sldId="260"/>
            <ac:spMk id="16" creationId="{D74A4382-E3AD-430A-9A1F-DFA3E0E77A7D}"/>
          </ac:spMkLst>
        </pc:spChg>
        <pc:spChg chg="add del mod">
          <ac:chgData name="Rajeswari Depala" userId="904288df1e8c75be" providerId="LiveId" clId="{55DE8B9D-9189-4DD0-841D-CD704891D55B}" dt="2023-04-20T17:29:34.230" v="1577" actId="478"/>
          <ac:spMkLst>
            <pc:docMk/>
            <pc:sldMk cId="3302981888" sldId="260"/>
            <ac:spMk id="17" creationId="{CC4FD401-8F06-78B0-217F-5CF7962485DE}"/>
          </ac:spMkLst>
        </pc:spChg>
        <pc:spChg chg="add del">
          <ac:chgData name="Rajeswari Depala" userId="904288df1e8c75be" providerId="LiveId" clId="{55DE8B9D-9189-4DD0-841D-CD704891D55B}" dt="2023-04-20T17:18:23.388" v="1327" actId="26606"/>
          <ac:spMkLst>
            <pc:docMk/>
            <pc:sldMk cId="3302981888" sldId="260"/>
            <ac:spMk id="18" creationId="{526E0BFB-CDF1-4990-8C11-AC849311E0A8}"/>
          </ac:spMkLst>
        </pc:spChg>
        <pc:spChg chg="add del">
          <ac:chgData name="Rajeswari Depala" userId="904288df1e8c75be" providerId="LiveId" clId="{55DE8B9D-9189-4DD0-841D-CD704891D55B}" dt="2023-04-20T17:16:34.557" v="1310"/>
          <ac:spMkLst>
            <pc:docMk/>
            <pc:sldMk cId="3302981888" sldId="260"/>
            <ac:spMk id="19" creationId="{AB8C311F-7253-4AED-9701-7FC0708C41C7}"/>
          </ac:spMkLst>
        </pc:spChg>
        <pc:spChg chg="add del">
          <ac:chgData name="Rajeswari Depala" userId="904288df1e8c75be" providerId="LiveId" clId="{55DE8B9D-9189-4DD0-841D-CD704891D55B}" dt="2023-04-20T17:18:23.388" v="1327" actId="26606"/>
          <ac:spMkLst>
            <pc:docMk/>
            <pc:sldMk cId="3302981888" sldId="260"/>
            <ac:spMk id="20" creationId="{6069A1F8-9BEB-4786-9694-FC48B2D75D21}"/>
          </ac:spMkLst>
        </pc:spChg>
        <pc:spChg chg="add del">
          <ac:chgData name="Rajeswari Depala" userId="904288df1e8c75be" providerId="LiveId" clId="{55DE8B9D-9189-4DD0-841D-CD704891D55B}" dt="2023-04-20T17:16:34.557" v="1310"/>
          <ac:spMkLst>
            <pc:docMk/>
            <pc:sldMk cId="3302981888" sldId="260"/>
            <ac:spMk id="21" creationId="{E2384209-CB15-4CDF-9D31-C44FD9A3F20D}"/>
          </ac:spMkLst>
        </pc:spChg>
        <pc:spChg chg="add del">
          <ac:chgData name="Rajeswari Depala" userId="904288df1e8c75be" providerId="LiveId" clId="{55DE8B9D-9189-4DD0-841D-CD704891D55B}" dt="2023-04-20T17:18:23.388" v="1327" actId="26606"/>
          <ac:spMkLst>
            <pc:docMk/>
            <pc:sldMk cId="3302981888" sldId="260"/>
            <ac:spMk id="22" creationId="{AF2F604E-43BE-4DC3-B983-E071523364F8}"/>
          </ac:spMkLst>
        </pc:spChg>
        <pc:spChg chg="add del">
          <ac:chgData name="Rajeswari Depala" userId="904288df1e8c75be" providerId="LiveId" clId="{55DE8B9D-9189-4DD0-841D-CD704891D55B}" dt="2023-04-20T17:16:34.557" v="1310"/>
          <ac:spMkLst>
            <pc:docMk/>
            <pc:sldMk cId="3302981888" sldId="260"/>
            <ac:spMk id="23" creationId="{2633B3B5-CC90-43F0-8714-D31D1F3F0209}"/>
          </ac:spMkLst>
        </pc:spChg>
        <pc:spChg chg="add del">
          <ac:chgData name="Rajeswari Depala" userId="904288df1e8c75be" providerId="LiveId" clId="{55DE8B9D-9189-4DD0-841D-CD704891D55B}" dt="2023-04-20T17:18:23.388" v="1327" actId="26606"/>
          <ac:spMkLst>
            <pc:docMk/>
            <pc:sldMk cId="3302981888" sldId="260"/>
            <ac:spMk id="24" creationId="{08C9B587-E65E-4B52-B37C-ABEBB6E87928}"/>
          </ac:spMkLst>
        </pc:spChg>
        <pc:spChg chg="add del">
          <ac:chgData name="Rajeswari Depala" userId="904288df1e8c75be" providerId="LiveId" clId="{55DE8B9D-9189-4DD0-841D-CD704891D55B}" dt="2023-04-20T17:16:34.557" v="1310"/>
          <ac:spMkLst>
            <pc:docMk/>
            <pc:sldMk cId="3302981888" sldId="260"/>
            <ac:spMk id="25" creationId="{A8D57A06-A426-446D-B02C-A2DC6B62E45E}"/>
          </ac:spMkLst>
        </pc:spChg>
        <pc:spChg chg="add del mod">
          <ac:chgData name="Rajeswari Depala" userId="904288df1e8c75be" providerId="LiveId" clId="{55DE8B9D-9189-4DD0-841D-CD704891D55B}" dt="2023-04-20T17:33:37.993" v="1612" actId="478"/>
          <ac:spMkLst>
            <pc:docMk/>
            <pc:sldMk cId="3302981888" sldId="260"/>
            <ac:spMk id="26" creationId="{3FDBBF65-8389-1909-E648-49893DC327ED}"/>
          </ac:spMkLst>
        </pc:spChg>
        <pc:spChg chg="add del mod">
          <ac:chgData name="Rajeswari Depala" userId="904288df1e8c75be" providerId="LiveId" clId="{55DE8B9D-9189-4DD0-841D-CD704891D55B}" dt="2023-04-20T17:34:52.242" v="1626" actId="478"/>
          <ac:spMkLst>
            <pc:docMk/>
            <pc:sldMk cId="3302981888" sldId="260"/>
            <ac:spMk id="27" creationId="{C48E9278-6786-5821-FB7D-814414EB24CB}"/>
          </ac:spMkLst>
        </pc:spChg>
        <pc:spChg chg="add mod">
          <ac:chgData name="Rajeswari Depala" userId="904288df1e8c75be" providerId="LiveId" clId="{55DE8B9D-9189-4DD0-841D-CD704891D55B}" dt="2023-04-20T17:36:21.851" v="1637" actId="20577"/>
          <ac:spMkLst>
            <pc:docMk/>
            <pc:sldMk cId="3302981888" sldId="260"/>
            <ac:spMk id="28" creationId="{B5E286EB-74CF-0406-D63D-DEED8E0C8434}"/>
          </ac:spMkLst>
        </pc:spChg>
        <pc:spChg chg="add del">
          <ac:chgData name="Rajeswari Depala" userId="904288df1e8c75be" providerId="LiveId" clId="{55DE8B9D-9189-4DD0-841D-CD704891D55B}" dt="2023-04-20T17:18:22.651" v="1325" actId="26606"/>
          <ac:spMkLst>
            <pc:docMk/>
            <pc:sldMk cId="3302981888" sldId="260"/>
            <ac:spMk id="29" creationId="{94714483-7072-431F-9DBE-87F44E4D44BC}"/>
          </ac:spMkLst>
        </pc:spChg>
        <pc:spChg chg="add mod">
          <ac:chgData name="Rajeswari Depala" userId="904288df1e8c75be" providerId="LiveId" clId="{55DE8B9D-9189-4DD0-841D-CD704891D55B}" dt="2023-04-20T17:36:11.424" v="1634" actId="14100"/>
          <ac:spMkLst>
            <pc:docMk/>
            <pc:sldMk cId="3302981888" sldId="260"/>
            <ac:spMk id="30" creationId="{C7F8939D-9304-2A10-9737-0592FEF51D0A}"/>
          </ac:spMkLst>
        </pc:spChg>
        <pc:spChg chg="add del">
          <ac:chgData name="Rajeswari Depala" userId="904288df1e8c75be" providerId="LiveId" clId="{55DE8B9D-9189-4DD0-841D-CD704891D55B}" dt="2023-04-20T17:18:22.651" v="1325" actId="26606"/>
          <ac:spMkLst>
            <pc:docMk/>
            <pc:sldMk cId="3302981888" sldId="260"/>
            <ac:spMk id="31" creationId="{495892E1-F4A5-4991-AC52-4F417B14A2A2}"/>
          </ac:spMkLst>
        </pc:spChg>
        <pc:spChg chg="add del">
          <ac:chgData name="Rajeswari Depala" userId="904288df1e8c75be" providerId="LiveId" clId="{55DE8B9D-9189-4DD0-841D-CD704891D55B}" dt="2023-04-20T17:18:22.651" v="1325" actId="26606"/>
          <ac:spMkLst>
            <pc:docMk/>
            <pc:sldMk cId="3302981888" sldId="260"/>
            <ac:spMk id="41" creationId="{E2683E3F-F855-4549-84F8-42064EC0F247}"/>
          </ac:spMkLst>
        </pc:spChg>
        <pc:spChg chg="add del">
          <ac:chgData name="Rajeswari Depala" userId="904288df1e8c75be" providerId="LiveId" clId="{55DE8B9D-9189-4DD0-841D-CD704891D55B}" dt="2023-04-20T17:18:22.651" v="1325" actId="26606"/>
          <ac:spMkLst>
            <pc:docMk/>
            <pc:sldMk cId="3302981888" sldId="260"/>
            <ac:spMk id="49" creationId="{832F3179-0CD5-40C8-9939-D8355006F7BA}"/>
          </ac:spMkLst>
        </pc:spChg>
        <pc:grpChg chg="add del">
          <ac:chgData name="Rajeswari Depala" userId="904288df1e8c75be" providerId="LiveId" clId="{55DE8B9D-9189-4DD0-841D-CD704891D55B}" dt="2023-04-20T17:18:22.651" v="1325" actId="26606"/>
          <ac:grpSpMkLst>
            <pc:docMk/>
            <pc:sldMk cId="3302981888" sldId="260"/>
            <ac:grpSpMk id="33" creationId="{ACF597F8-76AA-44FA-8E6A-06223B66C0DD}"/>
          </ac:grpSpMkLst>
        </pc:grpChg>
        <pc:grpChg chg="add del">
          <ac:chgData name="Rajeswari Depala" userId="904288df1e8c75be" providerId="LiveId" clId="{55DE8B9D-9189-4DD0-841D-CD704891D55B}" dt="2023-04-20T17:18:22.651" v="1325" actId="26606"/>
          <ac:grpSpMkLst>
            <pc:docMk/>
            <pc:sldMk cId="3302981888" sldId="260"/>
            <ac:grpSpMk id="43" creationId="{8FC90B1E-0223-4440-AF22-8F32F6F0C7D2}"/>
          </ac:grpSpMkLst>
        </pc:grpChg>
        <pc:grpChg chg="add del">
          <ac:chgData name="Rajeswari Depala" userId="904288df1e8c75be" providerId="LiveId" clId="{55DE8B9D-9189-4DD0-841D-CD704891D55B}" dt="2023-04-20T17:18:22.651" v="1325" actId="26606"/>
          <ac:grpSpMkLst>
            <pc:docMk/>
            <pc:sldMk cId="3302981888" sldId="260"/>
            <ac:grpSpMk id="51" creationId="{11CE155D-684B-4F5E-B835-C52765E310E7}"/>
          </ac:grpSpMkLst>
        </pc:grpChg>
        <pc:picChg chg="add mod">
          <ac:chgData name="Rajeswari Depala" userId="904288df1e8c75be" providerId="LiveId" clId="{55DE8B9D-9189-4DD0-841D-CD704891D55B}" dt="2023-04-21T14:17:08.722" v="6354" actId="1076"/>
          <ac:picMkLst>
            <pc:docMk/>
            <pc:sldMk cId="3302981888" sldId="260"/>
            <ac:picMk id="3" creationId="{899587C7-EEE4-0577-204C-B28474CBCC65}"/>
          </ac:picMkLst>
        </pc:picChg>
      </pc:sldChg>
      <pc:sldChg chg="addSp modSp new mod setBg">
        <pc:chgData name="Rajeswari Depala" userId="904288df1e8c75be" providerId="LiveId" clId="{55DE8B9D-9189-4DD0-841D-CD704891D55B}" dt="2023-04-21T03:01:09.053" v="5385" actId="20577"/>
        <pc:sldMkLst>
          <pc:docMk/>
          <pc:sldMk cId="2617954871" sldId="261"/>
        </pc:sldMkLst>
        <pc:spChg chg="add mod">
          <ac:chgData name="Rajeswari Depala" userId="904288df1e8c75be" providerId="LiveId" clId="{55DE8B9D-9189-4DD0-841D-CD704891D55B}" dt="2023-04-20T17:48:04.289" v="1918" actId="1076"/>
          <ac:spMkLst>
            <pc:docMk/>
            <pc:sldMk cId="2617954871" sldId="261"/>
            <ac:spMk id="2" creationId="{FBE27E05-7A68-9F3C-1FAC-3538DB7FAA66}"/>
          </ac:spMkLst>
        </pc:spChg>
        <pc:spChg chg="add mod">
          <ac:chgData name="Rajeswari Depala" userId="904288df1e8c75be" providerId="LiveId" clId="{55DE8B9D-9189-4DD0-841D-CD704891D55B}" dt="2023-04-21T03:01:09.053" v="5385" actId="20577"/>
          <ac:spMkLst>
            <pc:docMk/>
            <pc:sldMk cId="2617954871" sldId="261"/>
            <ac:spMk id="3" creationId="{529F62C4-E40E-A187-0162-B27F28D1BBD5}"/>
          </ac:spMkLst>
        </pc:spChg>
        <pc:spChg chg="add mod">
          <ac:chgData name="Rajeswari Depala" userId="904288df1e8c75be" providerId="LiveId" clId="{55DE8B9D-9189-4DD0-841D-CD704891D55B}" dt="2023-04-20T18:14:11.695" v="2684" actId="404"/>
          <ac:spMkLst>
            <pc:docMk/>
            <pc:sldMk cId="2617954871" sldId="261"/>
            <ac:spMk id="4" creationId="{BBEE23BD-29F0-6BD4-041D-87DFF5A1CE0E}"/>
          </ac:spMkLst>
        </pc:spChg>
      </pc:sldChg>
      <pc:sldChg chg="addSp delSp modSp new mod setBg">
        <pc:chgData name="Rajeswari Depala" userId="904288df1e8c75be" providerId="LiveId" clId="{55DE8B9D-9189-4DD0-841D-CD704891D55B}" dt="2023-04-21T05:12:53.930" v="6076" actId="1076"/>
        <pc:sldMkLst>
          <pc:docMk/>
          <pc:sldMk cId="778505453" sldId="262"/>
        </pc:sldMkLst>
        <pc:spChg chg="add mod">
          <ac:chgData name="Rajeswari Depala" userId="904288df1e8c75be" providerId="LiveId" clId="{55DE8B9D-9189-4DD0-841D-CD704891D55B}" dt="2023-04-21T03:57:38.533" v="5648" actId="1076"/>
          <ac:spMkLst>
            <pc:docMk/>
            <pc:sldMk cId="778505453" sldId="262"/>
            <ac:spMk id="2" creationId="{675EE1AD-69C9-DF29-39CD-DF4BAC1F01EA}"/>
          </ac:spMkLst>
        </pc:spChg>
        <pc:spChg chg="add mod ord">
          <ac:chgData name="Rajeswari Depala" userId="904288df1e8c75be" providerId="LiveId" clId="{55DE8B9D-9189-4DD0-841D-CD704891D55B}" dt="2023-04-21T04:01:04.822" v="5697" actId="20577"/>
          <ac:spMkLst>
            <pc:docMk/>
            <pc:sldMk cId="778505453" sldId="262"/>
            <ac:spMk id="4" creationId="{8157F55A-B435-A055-8D7A-7E6FA3E89C63}"/>
          </ac:spMkLst>
        </pc:spChg>
        <pc:spChg chg="add del mod">
          <ac:chgData name="Rajeswari Depala" userId="904288df1e8c75be" providerId="LiveId" clId="{55DE8B9D-9189-4DD0-841D-CD704891D55B}" dt="2023-04-21T03:50:30.676" v="5624" actId="478"/>
          <ac:spMkLst>
            <pc:docMk/>
            <pc:sldMk cId="778505453" sldId="262"/>
            <ac:spMk id="7" creationId="{CD9D8469-C402-1880-D6E8-2D711FF0FFF9}"/>
          </ac:spMkLst>
        </pc:spChg>
        <pc:spChg chg="add del mod">
          <ac:chgData name="Rajeswari Depala" userId="904288df1e8c75be" providerId="LiveId" clId="{55DE8B9D-9189-4DD0-841D-CD704891D55B}" dt="2023-04-21T04:01:58.463" v="5700" actId="478"/>
          <ac:spMkLst>
            <pc:docMk/>
            <pc:sldMk cId="778505453" sldId="262"/>
            <ac:spMk id="14" creationId="{C7868037-120E-A371-5ABA-BB7608B7DAE0}"/>
          </ac:spMkLst>
        </pc:spChg>
        <pc:spChg chg="add del">
          <ac:chgData name="Rajeswari Depala" userId="904288df1e8c75be" providerId="LiveId" clId="{55DE8B9D-9189-4DD0-841D-CD704891D55B}" dt="2023-04-21T03:56:46.574" v="5641" actId="26606"/>
          <ac:spMkLst>
            <pc:docMk/>
            <pc:sldMk cId="778505453" sldId="262"/>
            <ac:spMk id="16" creationId="{F13C74B1-5B17-4795-BED0-7140497B445A}"/>
          </ac:spMkLst>
        </pc:spChg>
        <pc:spChg chg="add del">
          <ac:chgData name="Rajeswari Depala" userId="904288df1e8c75be" providerId="LiveId" clId="{55DE8B9D-9189-4DD0-841D-CD704891D55B}" dt="2023-04-21T03:56:46.574" v="5641" actId="26606"/>
          <ac:spMkLst>
            <pc:docMk/>
            <pc:sldMk cId="778505453" sldId="262"/>
            <ac:spMk id="17" creationId="{D4974D33-8DC5-464E-8C6D-BE58F0669C17}"/>
          </ac:spMkLst>
        </pc:spChg>
        <pc:spChg chg="add del">
          <ac:chgData name="Rajeswari Depala" userId="904288df1e8c75be" providerId="LiveId" clId="{55DE8B9D-9189-4DD0-841D-CD704891D55B}" dt="2023-04-21T03:56:23.572" v="5638" actId="26606"/>
          <ac:spMkLst>
            <pc:docMk/>
            <pc:sldMk cId="778505453" sldId="262"/>
            <ac:spMk id="19" creationId="{23E547B5-89CF-4EC0-96DE-25771AED0799}"/>
          </ac:spMkLst>
        </pc:spChg>
        <pc:spChg chg="add del">
          <ac:chgData name="Rajeswari Depala" userId="904288df1e8c75be" providerId="LiveId" clId="{55DE8B9D-9189-4DD0-841D-CD704891D55B}" dt="2023-04-21T03:56:23.572" v="5638" actId="26606"/>
          <ac:spMkLst>
            <pc:docMk/>
            <pc:sldMk cId="778505453" sldId="262"/>
            <ac:spMk id="21" creationId="{3F0B8CEB-8279-4E5E-A0CE-1FC9F71736F2}"/>
          </ac:spMkLst>
        </pc:spChg>
        <pc:picChg chg="add del mod">
          <ac:chgData name="Rajeswari Depala" userId="904288df1e8c75be" providerId="LiveId" clId="{55DE8B9D-9189-4DD0-841D-CD704891D55B}" dt="2023-04-21T03:50:30.676" v="5624" actId="478"/>
          <ac:picMkLst>
            <pc:docMk/>
            <pc:sldMk cId="778505453" sldId="262"/>
            <ac:picMk id="6" creationId="{879E1BE7-FFDC-E4B2-03A8-681F7796DAFB}"/>
          </ac:picMkLst>
        </pc:picChg>
        <pc:picChg chg="add del mod">
          <ac:chgData name="Rajeswari Depala" userId="904288df1e8c75be" providerId="LiveId" clId="{55DE8B9D-9189-4DD0-841D-CD704891D55B}" dt="2023-04-21T03:51:11.656" v="5629" actId="478"/>
          <ac:picMkLst>
            <pc:docMk/>
            <pc:sldMk cId="778505453" sldId="262"/>
            <ac:picMk id="9" creationId="{0D328A87-3364-F155-1D34-3FB4897BD602}"/>
          </ac:picMkLst>
        </pc:picChg>
        <pc:picChg chg="add del mod">
          <ac:chgData name="Rajeswari Depala" userId="904288df1e8c75be" providerId="LiveId" clId="{55DE8B9D-9189-4DD0-841D-CD704891D55B}" dt="2023-04-21T03:55:09.378" v="5633" actId="478"/>
          <ac:picMkLst>
            <pc:docMk/>
            <pc:sldMk cId="778505453" sldId="262"/>
            <ac:picMk id="11" creationId="{C3552DD3-685B-3237-2F5A-E2E22A262A8B}"/>
          </ac:picMkLst>
        </pc:picChg>
        <pc:picChg chg="add mod">
          <ac:chgData name="Rajeswari Depala" userId="904288df1e8c75be" providerId="LiveId" clId="{55DE8B9D-9189-4DD0-841D-CD704891D55B}" dt="2023-04-21T05:12:53.930" v="6076" actId="1076"/>
          <ac:picMkLst>
            <pc:docMk/>
            <pc:sldMk cId="778505453" sldId="262"/>
            <ac:picMk id="13" creationId="{C35FD8DF-4BCD-3791-C888-541123F295E5}"/>
          </ac:picMkLst>
        </pc:picChg>
      </pc:sldChg>
      <pc:sldChg chg="addSp delSp modSp new mod">
        <pc:chgData name="Rajeswari Depala" userId="904288df1e8c75be" providerId="LiveId" clId="{55DE8B9D-9189-4DD0-841D-CD704891D55B}" dt="2023-04-21T04:17:16.366" v="5830" actId="14100"/>
        <pc:sldMkLst>
          <pc:docMk/>
          <pc:sldMk cId="3765268260" sldId="263"/>
        </pc:sldMkLst>
        <pc:spChg chg="add mod">
          <ac:chgData name="Rajeswari Depala" userId="904288df1e8c75be" providerId="LiveId" clId="{55DE8B9D-9189-4DD0-841D-CD704891D55B}" dt="2023-04-20T17:51:21.544" v="1985" actId="207"/>
          <ac:spMkLst>
            <pc:docMk/>
            <pc:sldMk cId="3765268260" sldId="263"/>
            <ac:spMk id="2" creationId="{5E6E5B75-A8A1-8F11-3DFB-29A446A12AFB}"/>
          </ac:spMkLst>
        </pc:spChg>
        <pc:spChg chg="add mod">
          <ac:chgData name="Rajeswari Depala" userId="904288df1e8c75be" providerId="LiveId" clId="{55DE8B9D-9189-4DD0-841D-CD704891D55B}" dt="2023-04-21T04:17:16.366" v="5830" actId="14100"/>
          <ac:spMkLst>
            <pc:docMk/>
            <pc:sldMk cId="3765268260" sldId="263"/>
            <ac:spMk id="4" creationId="{13E0E5FD-D385-064D-F354-283E9DBB0C8A}"/>
          </ac:spMkLst>
        </pc:spChg>
        <pc:spChg chg="add mod">
          <ac:chgData name="Rajeswari Depala" userId="904288df1e8c75be" providerId="LiveId" clId="{55DE8B9D-9189-4DD0-841D-CD704891D55B}" dt="2023-04-21T04:15:51.197" v="5791" actId="931"/>
          <ac:spMkLst>
            <pc:docMk/>
            <pc:sldMk cId="3765268260" sldId="263"/>
            <ac:spMk id="11" creationId="{04E974BC-FFCB-11E3-3251-709C5EA9F4FC}"/>
          </ac:spMkLst>
        </pc:spChg>
        <pc:picChg chg="add mod">
          <ac:chgData name="Rajeswari Depala" userId="904288df1e8c75be" providerId="LiveId" clId="{55DE8B9D-9189-4DD0-841D-CD704891D55B}" dt="2023-04-21T04:11:44.232" v="5785" actId="1076"/>
          <ac:picMkLst>
            <pc:docMk/>
            <pc:sldMk cId="3765268260" sldId="263"/>
            <ac:picMk id="6" creationId="{58258BAD-030E-5F5D-9DC1-5704DD52FC50}"/>
          </ac:picMkLst>
        </pc:picChg>
        <pc:picChg chg="add del mod">
          <ac:chgData name="Rajeswari Depala" userId="904288df1e8c75be" providerId="LiveId" clId="{55DE8B9D-9189-4DD0-841D-CD704891D55B}" dt="2023-04-21T04:15:13.094" v="5790" actId="478"/>
          <ac:picMkLst>
            <pc:docMk/>
            <pc:sldMk cId="3765268260" sldId="263"/>
            <ac:picMk id="8" creationId="{482DDD83-3D53-A6E6-06E8-37327C93D108}"/>
          </ac:picMkLst>
        </pc:picChg>
        <pc:picChg chg="add mod">
          <ac:chgData name="Rajeswari Depala" userId="904288df1e8c75be" providerId="LiveId" clId="{55DE8B9D-9189-4DD0-841D-CD704891D55B}" dt="2023-04-21T04:16:25.213" v="5800" actId="1076"/>
          <ac:picMkLst>
            <pc:docMk/>
            <pc:sldMk cId="3765268260" sldId="263"/>
            <ac:picMk id="10" creationId="{5BC46D08-872F-A1AA-EE77-94FAC16FDD4E}"/>
          </ac:picMkLst>
        </pc:picChg>
      </pc:sldChg>
      <pc:sldChg chg="addSp modSp new mod">
        <pc:chgData name="Rajeswari Depala" userId="904288df1e8c75be" providerId="LiveId" clId="{55DE8B9D-9189-4DD0-841D-CD704891D55B}" dt="2023-04-21T04:10:31.592" v="5772" actId="14100"/>
        <pc:sldMkLst>
          <pc:docMk/>
          <pc:sldMk cId="1922009432" sldId="264"/>
        </pc:sldMkLst>
        <pc:spChg chg="add mod">
          <ac:chgData name="Rajeswari Depala" userId="904288df1e8c75be" providerId="LiveId" clId="{55DE8B9D-9189-4DD0-841D-CD704891D55B}" dt="2023-04-20T17:51:27.277" v="1986" actId="207"/>
          <ac:spMkLst>
            <pc:docMk/>
            <pc:sldMk cId="1922009432" sldId="264"/>
            <ac:spMk id="2" creationId="{ED1191A2-0AA1-CC16-B725-00B92ABDFA83}"/>
          </ac:spMkLst>
        </pc:spChg>
        <pc:spChg chg="add mod">
          <ac:chgData name="Rajeswari Depala" userId="904288df1e8c75be" providerId="LiveId" clId="{55DE8B9D-9189-4DD0-841D-CD704891D55B}" dt="2023-04-21T04:03:00.936" v="5735" actId="20577"/>
          <ac:spMkLst>
            <pc:docMk/>
            <pc:sldMk cId="1922009432" sldId="264"/>
            <ac:spMk id="3" creationId="{45401140-4183-07BF-4C1B-18F354B68FDD}"/>
          </ac:spMkLst>
        </pc:spChg>
        <pc:picChg chg="add mod modCrop">
          <ac:chgData name="Rajeswari Depala" userId="904288df1e8c75be" providerId="LiveId" clId="{55DE8B9D-9189-4DD0-841D-CD704891D55B}" dt="2023-04-21T04:10:31.592" v="5772" actId="14100"/>
          <ac:picMkLst>
            <pc:docMk/>
            <pc:sldMk cId="1922009432" sldId="264"/>
            <ac:picMk id="5" creationId="{D18FA655-B7C1-546E-B2FA-DAF723830E06}"/>
          </ac:picMkLst>
        </pc:picChg>
      </pc:sldChg>
      <pc:sldChg chg="addSp delSp modSp new mod">
        <pc:chgData name="Rajeswari Depala" userId="904288df1e8c75be" providerId="LiveId" clId="{55DE8B9D-9189-4DD0-841D-CD704891D55B}" dt="2023-04-20T20:29:31.620" v="3776" actId="20577"/>
        <pc:sldMkLst>
          <pc:docMk/>
          <pc:sldMk cId="2061868787" sldId="265"/>
        </pc:sldMkLst>
        <pc:spChg chg="add mod">
          <ac:chgData name="Rajeswari Depala" userId="904288df1e8c75be" providerId="LiveId" clId="{55DE8B9D-9189-4DD0-841D-CD704891D55B}" dt="2023-04-20T19:09:46.652" v="3068" actId="1076"/>
          <ac:spMkLst>
            <pc:docMk/>
            <pc:sldMk cId="2061868787" sldId="265"/>
            <ac:spMk id="2" creationId="{3F7CE451-474B-B978-8488-8782103DD104}"/>
          </ac:spMkLst>
        </pc:spChg>
        <pc:spChg chg="add mod">
          <ac:chgData name="Rajeswari Depala" userId="904288df1e8c75be" providerId="LiveId" clId="{55DE8B9D-9189-4DD0-841D-CD704891D55B}" dt="2023-04-20T20:29:31.620" v="3776" actId="20577"/>
          <ac:spMkLst>
            <pc:docMk/>
            <pc:sldMk cId="2061868787" sldId="265"/>
            <ac:spMk id="3" creationId="{828CB92B-FD15-DDA3-A2A5-C70C0C98D84F}"/>
          </ac:spMkLst>
        </pc:spChg>
        <pc:spChg chg="add del mod">
          <ac:chgData name="Rajeswari Depala" userId="904288df1e8c75be" providerId="LiveId" clId="{55DE8B9D-9189-4DD0-841D-CD704891D55B}" dt="2023-04-20T18:48:43.436" v="2868" actId="767"/>
          <ac:spMkLst>
            <pc:docMk/>
            <pc:sldMk cId="2061868787" sldId="265"/>
            <ac:spMk id="8" creationId="{0D1C9955-48CB-18DE-6578-6FABE62360D4}"/>
          </ac:spMkLst>
        </pc:spChg>
        <pc:spChg chg="add del mod">
          <ac:chgData name="Rajeswari Depala" userId="904288df1e8c75be" providerId="LiveId" clId="{55DE8B9D-9189-4DD0-841D-CD704891D55B}" dt="2023-04-20T19:09:26.034" v="3063" actId="478"/>
          <ac:spMkLst>
            <pc:docMk/>
            <pc:sldMk cId="2061868787" sldId="265"/>
            <ac:spMk id="9" creationId="{61413C9E-690B-189A-C4F6-DE95492F70CD}"/>
          </ac:spMkLst>
        </pc:spChg>
        <pc:spChg chg="add del mod">
          <ac:chgData name="Rajeswari Depala" userId="904288df1e8c75be" providerId="LiveId" clId="{55DE8B9D-9189-4DD0-841D-CD704891D55B}" dt="2023-04-20T19:09:18.561" v="3061" actId="478"/>
          <ac:spMkLst>
            <pc:docMk/>
            <pc:sldMk cId="2061868787" sldId="265"/>
            <ac:spMk id="10" creationId="{AC1CA80B-F875-98EB-D81C-E37BEEA9E865}"/>
          </ac:spMkLst>
        </pc:spChg>
        <pc:spChg chg="add del mod">
          <ac:chgData name="Rajeswari Depala" userId="904288df1e8c75be" providerId="LiveId" clId="{55DE8B9D-9189-4DD0-841D-CD704891D55B}" dt="2023-04-20T19:09:33.328" v="3065" actId="478"/>
          <ac:spMkLst>
            <pc:docMk/>
            <pc:sldMk cId="2061868787" sldId="265"/>
            <ac:spMk id="11" creationId="{B9038796-F37D-2529-59A9-9A66F4C937E8}"/>
          </ac:spMkLst>
        </pc:spChg>
        <pc:spChg chg="add del mod">
          <ac:chgData name="Rajeswari Depala" userId="904288df1e8c75be" providerId="LiveId" clId="{55DE8B9D-9189-4DD0-841D-CD704891D55B}" dt="2023-04-20T19:08:09.315" v="3056" actId="478"/>
          <ac:spMkLst>
            <pc:docMk/>
            <pc:sldMk cId="2061868787" sldId="265"/>
            <ac:spMk id="12" creationId="{0B32A0E9-B4A9-9C3C-418D-0899BD75655E}"/>
          </ac:spMkLst>
        </pc:spChg>
        <pc:spChg chg="add del mod">
          <ac:chgData name="Rajeswari Depala" userId="904288df1e8c75be" providerId="LiveId" clId="{55DE8B9D-9189-4DD0-841D-CD704891D55B}" dt="2023-04-20T19:08:05.579" v="3055" actId="478"/>
          <ac:spMkLst>
            <pc:docMk/>
            <pc:sldMk cId="2061868787" sldId="265"/>
            <ac:spMk id="13" creationId="{20D617A1-9707-2C15-26F4-955166825C61}"/>
          </ac:spMkLst>
        </pc:spChg>
        <pc:spChg chg="add del mod">
          <ac:chgData name="Rajeswari Depala" userId="904288df1e8c75be" providerId="LiveId" clId="{55DE8B9D-9189-4DD0-841D-CD704891D55B}" dt="2023-04-20T19:08:09.315" v="3056" actId="478"/>
          <ac:spMkLst>
            <pc:docMk/>
            <pc:sldMk cId="2061868787" sldId="265"/>
            <ac:spMk id="14" creationId="{E9DA8A24-634D-EDD4-3B5F-EDFEA6B4BE20}"/>
          </ac:spMkLst>
        </pc:spChg>
        <pc:spChg chg="add del mod">
          <ac:chgData name="Rajeswari Depala" userId="904288df1e8c75be" providerId="LiveId" clId="{55DE8B9D-9189-4DD0-841D-CD704891D55B}" dt="2023-04-20T19:08:17.048" v="3057" actId="478"/>
          <ac:spMkLst>
            <pc:docMk/>
            <pc:sldMk cId="2061868787" sldId="265"/>
            <ac:spMk id="15" creationId="{11487B7B-E6D8-45BD-164A-16986F0EB6B1}"/>
          </ac:spMkLst>
        </pc:spChg>
        <pc:picChg chg="add del mod modCrop">
          <ac:chgData name="Rajeswari Depala" userId="904288df1e8c75be" providerId="LiveId" clId="{55DE8B9D-9189-4DD0-841D-CD704891D55B}" dt="2023-04-20T20:28:10.387" v="3728" actId="1076"/>
          <ac:picMkLst>
            <pc:docMk/>
            <pc:sldMk cId="2061868787" sldId="265"/>
            <ac:picMk id="5" creationId="{C083D676-A2DD-3854-42FF-4F2444313E6A}"/>
          </ac:picMkLst>
        </pc:picChg>
        <pc:picChg chg="add del mod modCrop">
          <ac:chgData name="Rajeswari Depala" userId="904288df1e8c75be" providerId="LiveId" clId="{55DE8B9D-9189-4DD0-841D-CD704891D55B}" dt="2023-04-20T18:47:29.228" v="2861" actId="931"/>
          <ac:picMkLst>
            <pc:docMk/>
            <pc:sldMk cId="2061868787" sldId="265"/>
            <ac:picMk id="7" creationId="{7E2A4538-DFFC-FD83-9A65-23AE4C08E448}"/>
          </ac:picMkLst>
        </pc:picChg>
      </pc:sldChg>
      <pc:sldChg chg="addSp delSp modSp new mod modAnim">
        <pc:chgData name="Rajeswari Depala" userId="904288df1e8c75be" providerId="LiveId" clId="{55DE8B9D-9189-4DD0-841D-CD704891D55B}" dt="2023-04-21T05:47:10.369" v="6289"/>
        <pc:sldMkLst>
          <pc:docMk/>
          <pc:sldMk cId="2176615912" sldId="266"/>
        </pc:sldMkLst>
        <pc:spChg chg="add mod">
          <ac:chgData name="Rajeswari Depala" userId="904288df1e8c75be" providerId="LiveId" clId="{55DE8B9D-9189-4DD0-841D-CD704891D55B}" dt="2023-04-20T19:57:26.373" v="3593" actId="20577"/>
          <ac:spMkLst>
            <pc:docMk/>
            <pc:sldMk cId="2176615912" sldId="266"/>
            <ac:spMk id="2" creationId="{72790B80-C368-FF7A-1E87-8275C9D58C66}"/>
          </ac:spMkLst>
        </pc:spChg>
        <pc:spChg chg="add mod">
          <ac:chgData name="Rajeswari Depala" userId="904288df1e8c75be" providerId="LiveId" clId="{55DE8B9D-9189-4DD0-841D-CD704891D55B}" dt="2023-04-20T20:06:07.083" v="3612" actId="1076"/>
          <ac:spMkLst>
            <pc:docMk/>
            <pc:sldMk cId="2176615912" sldId="266"/>
            <ac:spMk id="3" creationId="{610C3E42-52CA-2B14-C553-D409B1F03A2F}"/>
          </ac:spMkLst>
        </pc:spChg>
        <pc:spChg chg="add mod">
          <ac:chgData name="Rajeswari Depala" userId="904288df1e8c75be" providerId="LiveId" clId="{55DE8B9D-9189-4DD0-841D-CD704891D55B}" dt="2023-04-20T20:06:04.890" v="3611" actId="1076"/>
          <ac:spMkLst>
            <pc:docMk/>
            <pc:sldMk cId="2176615912" sldId="266"/>
            <ac:spMk id="4" creationId="{86B6664B-2A79-1C0B-A393-5BF986A9C904}"/>
          </ac:spMkLst>
        </pc:spChg>
        <pc:spChg chg="add mod">
          <ac:chgData name="Rajeswari Depala" userId="904288df1e8c75be" providerId="LiveId" clId="{55DE8B9D-9189-4DD0-841D-CD704891D55B}" dt="2023-04-20T19:41:03.744" v="3255" actId="1076"/>
          <ac:spMkLst>
            <pc:docMk/>
            <pc:sldMk cId="2176615912" sldId="266"/>
            <ac:spMk id="5" creationId="{734DC065-6147-48A1-5B95-E193CD23A422}"/>
          </ac:spMkLst>
        </pc:spChg>
        <pc:spChg chg="add del mod">
          <ac:chgData name="Rajeswari Depala" userId="904288df1e8c75be" providerId="LiveId" clId="{55DE8B9D-9189-4DD0-841D-CD704891D55B}" dt="2023-04-20T19:57:45.655" v="3594" actId="1076"/>
          <ac:spMkLst>
            <pc:docMk/>
            <pc:sldMk cId="2176615912" sldId="266"/>
            <ac:spMk id="6" creationId="{B262F4FC-D58F-C384-DEEF-2931A2991CE9}"/>
          </ac:spMkLst>
        </pc:spChg>
        <pc:spChg chg="add mod">
          <ac:chgData name="Rajeswari Depala" userId="904288df1e8c75be" providerId="LiveId" clId="{55DE8B9D-9189-4DD0-841D-CD704891D55B}" dt="2023-04-20T19:32:46.950" v="3118" actId="1076"/>
          <ac:spMkLst>
            <pc:docMk/>
            <pc:sldMk cId="2176615912" sldId="266"/>
            <ac:spMk id="7" creationId="{12D762A5-080A-CA49-FCB4-90701B617E43}"/>
          </ac:spMkLst>
        </pc:spChg>
        <pc:spChg chg="add del mod">
          <ac:chgData name="Rajeswari Depala" userId="904288df1e8c75be" providerId="LiveId" clId="{55DE8B9D-9189-4DD0-841D-CD704891D55B}" dt="2023-04-20T19:33:14.593" v="3123" actId="478"/>
          <ac:spMkLst>
            <pc:docMk/>
            <pc:sldMk cId="2176615912" sldId="266"/>
            <ac:spMk id="8" creationId="{92A736AE-570C-E42A-4365-A195C1425706}"/>
          </ac:spMkLst>
        </pc:spChg>
        <pc:spChg chg="add mod">
          <ac:chgData name="Rajeswari Depala" userId="904288df1e8c75be" providerId="LiveId" clId="{55DE8B9D-9189-4DD0-841D-CD704891D55B}" dt="2023-04-20T19:40:54.875" v="3252" actId="20577"/>
          <ac:spMkLst>
            <pc:docMk/>
            <pc:sldMk cId="2176615912" sldId="266"/>
            <ac:spMk id="9" creationId="{1C22EFE8-32E5-4B04-287C-630C70CC92BA}"/>
          </ac:spMkLst>
        </pc:spChg>
        <pc:spChg chg="add mod">
          <ac:chgData name="Rajeswari Depala" userId="904288df1e8c75be" providerId="LiveId" clId="{55DE8B9D-9189-4DD0-841D-CD704891D55B}" dt="2023-04-20T19:42:33.781" v="3268" actId="20577"/>
          <ac:spMkLst>
            <pc:docMk/>
            <pc:sldMk cId="2176615912" sldId="266"/>
            <ac:spMk id="10" creationId="{6348C78E-015F-AE8E-DB61-D7C54A1D7C6D}"/>
          </ac:spMkLst>
        </pc:spChg>
        <pc:spChg chg="add mod">
          <ac:chgData name="Rajeswari Depala" userId="904288df1e8c75be" providerId="LiveId" clId="{55DE8B9D-9189-4DD0-841D-CD704891D55B}" dt="2023-04-20T19:40:58.135" v="3254" actId="20577"/>
          <ac:spMkLst>
            <pc:docMk/>
            <pc:sldMk cId="2176615912" sldId="266"/>
            <ac:spMk id="11" creationId="{2812433D-6086-6747-60A6-A8DC65E6800C}"/>
          </ac:spMkLst>
        </pc:spChg>
        <pc:spChg chg="add mod">
          <ac:chgData name="Rajeswari Depala" userId="904288df1e8c75be" providerId="LiveId" clId="{55DE8B9D-9189-4DD0-841D-CD704891D55B}" dt="2023-04-20T19:34:35.821" v="3172" actId="1076"/>
          <ac:spMkLst>
            <pc:docMk/>
            <pc:sldMk cId="2176615912" sldId="266"/>
            <ac:spMk id="12" creationId="{41DCB5BE-64E5-127B-010F-C53D98811EA3}"/>
          </ac:spMkLst>
        </pc:spChg>
        <pc:spChg chg="add mod">
          <ac:chgData name="Rajeswari Depala" userId="904288df1e8c75be" providerId="LiveId" clId="{55DE8B9D-9189-4DD0-841D-CD704891D55B}" dt="2023-04-20T19:35:02.925" v="3188" actId="1076"/>
          <ac:spMkLst>
            <pc:docMk/>
            <pc:sldMk cId="2176615912" sldId="266"/>
            <ac:spMk id="13" creationId="{B1D1933F-B0D0-2ECE-BFA3-D33D21A25E39}"/>
          </ac:spMkLst>
        </pc:spChg>
        <pc:spChg chg="add mod">
          <ac:chgData name="Rajeswari Depala" userId="904288df1e8c75be" providerId="LiveId" clId="{55DE8B9D-9189-4DD0-841D-CD704891D55B}" dt="2023-04-21T05:45:04.385" v="6276" actId="1076"/>
          <ac:spMkLst>
            <pc:docMk/>
            <pc:sldMk cId="2176615912" sldId="266"/>
            <ac:spMk id="14" creationId="{E9412A8B-2EE7-98F7-5398-482CFD3C15E1}"/>
          </ac:spMkLst>
        </pc:spChg>
        <pc:spChg chg="add mod">
          <ac:chgData name="Rajeswari Depala" userId="904288df1e8c75be" providerId="LiveId" clId="{55DE8B9D-9189-4DD0-841D-CD704891D55B}" dt="2023-04-20T19:39:40.307" v="3239" actId="14100"/>
          <ac:spMkLst>
            <pc:docMk/>
            <pc:sldMk cId="2176615912" sldId="266"/>
            <ac:spMk id="15" creationId="{B80B51EC-146E-22E1-7603-375B11B3A11A}"/>
          </ac:spMkLst>
        </pc:spChg>
        <pc:spChg chg="add mod">
          <ac:chgData name="Rajeswari Depala" userId="904288df1e8c75be" providerId="LiveId" clId="{55DE8B9D-9189-4DD0-841D-CD704891D55B}" dt="2023-04-20T19:42:43.328" v="3272" actId="20577"/>
          <ac:spMkLst>
            <pc:docMk/>
            <pc:sldMk cId="2176615912" sldId="266"/>
            <ac:spMk id="16" creationId="{436DA075-4242-7134-715F-2F8053E4F225}"/>
          </ac:spMkLst>
        </pc:spChg>
        <pc:spChg chg="add mod">
          <ac:chgData name="Rajeswari Depala" userId="904288df1e8c75be" providerId="LiveId" clId="{55DE8B9D-9189-4DD0-841D-CD704891D55B}" dt="2023-04-20T19:39:46.892" v="3241" actId="1076"/>
          <ac:spMkLst>
            <pc:docMk/>
            <pc:sldMk cId="2176615912" sldId="266"/>
            <ac:spMk id="17" creationId="{0D83CA2D-3479-DEE0-CB01-9AF5AD921216}"/>
          </ac:spMkLst>
        </pc:spChg>
        <pc:spChg chg="add mod">
          <ac:chgData name="Rajeswari Depala" userId="904288df1e8c75be" providerId="LiveId" clId="{55DE8B9D-9189-4DD0-841D-CD704891D55B}" dt="2023-04-20T19:39:50.282" v="3242" actId="1076"/>
          <ac:spMkLst>
            <pc:docMk/>
            <pc:sldMk cId="2176615912" sldId="266"/>
            <ac:spMk id="18" creationId="{7EB1F5BA-9F47-57A1-FD34-D88311722AA8}"/>
          </ac:spMkLst>
        </pc:spChg>
        <pc:spChg chg="add mod">
          <ac:chgData name="Rajeswari Depala" userId="904288df1e8c75be" providerId="LiveId" clId="{55DE8B9D-9189-4DD0-841D-CD704891D55B}" dt="2023-04-20T19:42:47.551" v="3273" actId="20577"/>
          <ac:spMkLst>
            <pc:docMk/>
            <pc:sldMk cId="2176615912" sldId="266"/>
            <ac:spMk id="19" creationId="{260E8860-7985-1EC3-2DDB-1AA855C25D10}"/>
          </ac:spMkLst>
        </pc:spChg>
        <pc:spChg chg="add mod">
          <ac:chgData name="Rajeswari Depala" userId="904288df1e8c75be" providerId="LiveId" clId="{55DE8B9D-9189-4DD0-841D-CD704891D55B}" dt="2023-04-21T05:46:09.040" v="6283" actId="1076"/>
          <ac:spMkLst>
            <pc:docMk/>
            <pc:sldMk cId="2176615912" sldId="266"/>
            <ac:spMk id="20" creationId="{8CEE1160-DBCF-CC6D-857D-1BFDFBE07599}"/>
          </ac:spMkLst>
        </pc:spChg>
        <pc:spChg chg="add mod">
          <ac:chgData name="Rajeswari Depala" userId="904288df1e8c75be" providerId="LiveId" clId="{55DE8B9D-9189-4DD0-841D-CD704891D55B}" dt="2023-04-20T19:48:01.588" v="3358" actId="1076"/>
          <ac:spMkLst>
            <pc:docMk/>
            <pc:sldMk cId="2176615912" sldId="266"/>
            <ac:spMk id="21" creationId="{A7116F4B-A53F-FD88-D812-9540716FD04D}"/>
          </ac:spMkLst>
        </pc:spChg>
        <pc:spChg chg="add mod">
          <ac:chgData name="Rajeswari Depala" userId="904288df1e8c75be" providerId="LiveId" clId="{55DE8B9D-9189-4DD0-841D-CD704891D55B}" dt="2023-04-21T05:44:25.134" v="6269" actId="1076"/>
          <ac:spMkLst>
            <pc:docMk/>
            <pc:sldMk cId="2176615912" sldId="266"/>
            <ac:spMk id="22" creationId="{5C6C13C9-CA2B-2BF0-7323-B7CCC8AB5141}"/>
          </ac:spMkLst>
        </pc:spChg>
        <pc:spChg chg="add mod">
          <ac:chgData name="Rajeswari Depala" userId="904288df1e8c75be" providerId="LiveId" clId="{55DE8B9D-9189-4DD0-841D-CD704891D55B}" dt="2023-04-20T19:44:58.645" v="3316" actId="1076"/>
          <ac:spMkLst>
            <pc:docMk/>
            <pc:sldMk cId="2176615912" sldId="266"/>
            <ac:spMk id="23" creationId="{E4BDF3AB-41FF-419E-2899-344D9918AFCA}"/>
          </ac:spMkLst>
        </pc:spChg>
        <pc:spChg chg="add del mod">
          <ac:chgData name="Rajeswari Depala" userId="904288df1e8c75be" providerId="LiveId" clId="{55DE8B9D-9189-4DD0-841D-CD704891D55B}" dt="2023-04-20T19:45:05.585" v="3318"/>
          <ac:spMkLst>
            <pc:docMk/>
            <pc:sldMk cId="2176615912" sldId="266"/>
            <ac:spMk id="24" creationId="{BC8547E6-6962-C51A-A638-E51862299934}"/>
          </ac:spMkLst>
        </pc:spChg>
        <pc:spChg chg="add mod">
          <ac:chgData name="Rajeswari Depala" userId="904288df1e8c75be" providerId="LiveId" clId="{55DE8B9D-9189-4DD0-841D-CD704891D55B}" dt="2023-04-20T19:45:13.682" v="3320" actId="1076"/>
          <ac:spMkLst>
            <pc:docMk/>
            <pc:sldMk cId="2176615912" sldId="266"/>
            <ac:spMk id="25" creationId="{64BB8747-4E8F-7FF7-8DE6-E8861B24EFC3}"/>
          </ac:spMkLst>
        </pc:spChg>
        <pc:spChg chg="add mod">
          <ac:chgData name="Rajeswari Depala" userId="904288df1e8c75be" providerId="LiveId" clId="{55DE8B9D-9189-4DD0-841D-CD704891D55B}" dt="2023-04-20T19:48:36.492" v="3368" actId="1076"/>
          <ac:spMkLst>
            <pc:docMk/>
            <pc:sldMk cId="2176615912" sldId="266"/>
            <ac:spMk id="26" creationId="{5CB6C510-67E7-8913-FEAA-995721C0F60E}"/>
          </ac:spMkLst>
        </pc:spChg>
        <pc:spChg chg="add mod">
          <ac:chgData name="Rajeswari Depala" userId="904288df1e8c75be" providerId="LiveId" clId="{55DE8B9D-9189-4DD0-841D-CD704891D55B}" dt="2023-04-20T19:45:36.670" v="3324" actId="1076"/>
          <ac:spMkLst>
            <pc:docMk/>
            <pc:sldMk cId="2176615912" sldId="266"/>
            <ac:spMk id="27" creationId="{4F1DCD73-FC4A-8674-7CF7-CA21C8B7FD12}"/>
          </ac:spMkLst>
        </pc:spChg>
        <pc:spChg chg="add mod">
          <ac:chgData name="Rajeswari Depala" userId="904288df1e8c75be" providerId="LiveId" clId="{55DE8B9D-9189-4DD0-841D-CD704891D55B}" dt="2023-04-20T19:45:51.990" v="3329" actId="1076"/>
          <ac:spMkLst>
            <pc:docMk/>
            <pc:sldMk cId="2176615912" sldId="266"/>
            <ac:spMk id="28" creationId="{C7624AD6-88FE-9BB9-E6B9-7D212292A84F}"/>
          </ac:spMkLst>
        </pc:spChg>
        <pc:spChg chg="add mod">
          <ac:chgData name="Rajeswari Depala" userId="904288df1e8c75be" providerId="LiveId" clId="{55DE8B9D-9189-4DD0-841D-CD704891D55B}" dt="2023-04-20T19:47:33.012" v="3354" actId="1076"/>
          <ac:spMkLst>
            <pc:docMk/>
            <pc:sldMk cId="2176615912" sldId="266"/>
            <ac:spMk id="29" creationId="{06440223-4B24-DC13-27A8-81D6476F4033}"/>
          </ac:spMkLst>
        </pc:spChg>
        <pc:spChg chg="add mod">
          <ac:chgData name="Rajeswari Depala" userId="904288df1e8c75be" providerId="LiveId" clId="{55DE8B9D-9189-4DD0-841D-CD704891D55B}" dt="2023-04-20T19:47:42.784" v="3357" actId="1076"/>
          <ac:spMkLst>
            <pc:docMk/>
            <pc:sldMk cId="2176615912" sldId="266"/>
            <ac:spMk id="30" creationId="{44E45481-9128-2CCC-FFC3-2CA82701B59A}"/>
          </ac:spMkLst>
        </pc:spChg>
        <pc:spChg chg="add mod">
          <ac:chgData name="Rajeswari Depala" userId="904288df1e8c75be" providerId="LiveId" clId="{55DE8B9D-9189-4DD0-841D-CD704891D55B}" dt="2023-04-20T19:50:14.762" v="3393" actId="1076"/>
          <ac:spMkLst>
            <pc:docMk/>
            <pc:sldMk cId="2176615912" sldId="266"/>
            <ac:spMk id="31" creationId="{0E581ABF-2DE5-873E-B5B4-3797D0DBE1F1}"/>
          </ac:spMkLst>
        </pc:spChg>
        <pc:spChg chg="add mod">
          <ac:chgData name="Rajeswari Depala" userId="904288df1e8c75be" providerId="LiveId" clId="{55DE8B9D-9189-4DD0-841D-CD704891D55B}" dt="2023-04-20T19:50:17.286" v="3394" actId="1076"/>
          <ac:spMkLst>
            <pc:docMk/>
            <pc:sldMk cId="2176615912" sldId="266"/>
            <ac:spMk id="32" creationId="{166CF563-556D-C511-2FA6-991B4F867A25}"/>
          </ac:spMkLst>
        </pc:spChg>
        <pc:spChg chg="add mod">
          <ac:chgData name="Rajeswari Depala" userId="904288df1e8c75be" providerId="LiveId" clId="{55DE8B9D-9189-4DD0-841D-CD704891D55B}" dt="2023-04-20T19:50:20.563" v="3395" actId="1076"/>
          <ac:spMkLst>
            <pc:docMk/>
            <pc:sldMk cId="2176615912" sldId="266"/>
            <ac:spMk id="33" creationId="{79F9C9B6-98FF-4CB1-0F9D-672010F736A7}"/>
          </ac:spMkLst>
        </pc:spChg>
        <pc:spChg chg="add mod">
          <ac:chgData name="Rajeswari Depala" userId="904288df1e8c75be" providerId="LiveId" clId="{55DE8B9D-9189-4DD0-841D-CD704891D55B}" dt="2023-04-20T19:50:23.212" v="3396" actId="1076"/>
          <ac:spMkLst>
            <pc:docMk/>
            <pc:sldMk cId="2176615912" sldId="266"/>
            <ac:spMk id="34" creationId="{EA540587-443C-3AAA-3BB6-F10A9573D4F9}"/>
          </ac:spMkLst>
        </pc:spChg>
        <pc:spChg chg="add mod">
          <ac:chgData name="Rajeswari Depala" userId="904288df1e8c75be" providerId="LiveId" clId="{55DE8B9D-9189-4DD0-841D-CD704891D55B}" dt="2023-04-20T19:50:26.361" v="3397" actId="1076"/>
          <ac:spMkLst>
            <pc:docMk/>
            <pc:sldMk cId="2176615912" sldId="266"/>
            <ac:spMk id="35" creationId="{48FAC840-E2DD-74DC-ACFA-D7C972C1F02C}"/>
          </ac:spMkLst>
        </pc:spChg>
        <pc:spChg chg="add mod">
          <ac:chgData name="Rajeswari Depala" userId="904288df1e8c75be" providerId="LiveId" clId="{55DE8B9D-9189-4DD0-841D-CD704891D55B}" dt="2023-04-20T19:50:29.963" v="3398" actId="1076"/>
          <ac:spMkLst>
            <pc:docMk/>
            <pc:sldMk cId="2176615912" sldId="266"/>
            <ac:spMk id="36" creationId="{E706839D-049C-FA6F-3D9F-C05454FC877D}"/>
          </ac:spMkLst>
        </pc:spChg>
        <pc:spChg chg="add mod">
          <ac:chgData name="Rajeswari Depala" userId="904288df1e8c75be" providerId="LiveId" clId="{55DE8B9D-9189-4DD0-841D-CD704891D55B}" dt="2023-04-20T19:50:09.515" v="3391" actId="1076"/>
          <ac:spMkLst>
            <pc:docMk/>
            <pc:sldMk cId="2176615912" sldId="266"/>
            <ac:spMk id="37" creationId="{25A97EB4-52FF-DD33-72F3-FF33AD0E0273}"/>
          </ac:spMkLst>
        </pc:spChg>
        <pc:spChg chg="add mod">
          <ac:chgData name="Rajeswari Depala" userId="904288df1e8c75be" providerId="LiveId" clId="{55DE8B9D-9189-4DD0-841D-CD704891D55B}" dt="2023-04-20T19:55:45.705" v="3504" actId="1076"/>
          <ac:spMkLst>
            <pc:docMk/>
            <pc:sldMk cId="2176615912" sldId="266"/>
            <ac:spMk id="38" creationId="{B805FF6F-BEA4-CC3D-BFD7-F4FB177986A6}"/>
          </ac:spMkLst>
        </pc:spChg>
        <pc:spChg chg="add del mod">
          <ac:chgData name="Rajeswari Depala" userId="904288df1e8c75be" providerId="LiveId" clId="{55DE8B9D-9189-4DD0-841D-CD704891D55B}" dt="2023-04-20T19:52:44.915" v="3440" actId="478"/>
          <ac:spMkLst>
            <pc:docMk/>
            <pc:sldMk cId="2176615912" sldId="266"/>
            <ac:spMk id="39" creationId="{15463AA1-0852-68CD-00A5-085055B6661D}"/>
          </ac:spMkLst>
        </pc:spChg>
        <pc:spChg chg="add mod">
          <ac:chgData name="Rajeswari Depala" userId="904288df1e8c75be" providerId="LiveId" clId="{55DE8B9D-9189-4DD0-841D-CD704891D55B}" dt="2023-04-20T21:10:13.900" v="4489" actId="1076"/>
          <ac:spMkLst>
            <pc:docMk/>
            <pc:sldMk cId="2176615912" sldId="266"/>
            <ac:spMk id="40" creationId="{59FB4CB4-D48D-0E73-D3CC-D8544FDCBBE5}"/>
          </ac:spMkLst>
        </pc:spChg>
      </pc:sldChg>
      <pc:sldChg chg="addSp delSp modSp new mod modAnim">
        <pc:chgData name="Rajeswari Depala" userId="904288df1e8c75be" providerId="LiveId" clId="{55DE8B9D-9189-4DD0-841D-CD704891D55B}" dt="2023-04-21T05:30:42.153" v="6207"/>
        <pc:sldMkLst>
          <pc:docMk/>
          <pc:sldMk cId="1657377978" sldId="267"/>
        </pc:sldMkLst>
        <pc:spChg chg="add mod">
          <ac:chgData name="Rajeswari Depala" userId="904288df1e8c75be" providerId="LiveId" clId="{55DE8B9D-9189-4DD0-841D-CD704891D55B}" dt="2023-04-20T20:11:29.679" v="3638" actId="1076"/>
          <ac:spMkLst>
            <pc:docMk/>
            <pc:sldMk cId="1657377978" sldId="267"/>
            <ac:spMk id="2" creationId="{1DA16880-ADE3-5770-C00C-5FC67D30C091}"/>
          </ac:spMkLst>
        </pc:spChg>
        <pc:spChg chg="add mod">
          <ac:chgData name="Rajeswari Depala" userId="904288df1e8c75be" providerId="LiveId" clId="{55DE8B9D-9189-4DD0-841D-CD704891D55B}" dt="2023-04-20T21:27:34.179" v="4654" actId="20577"/>
          <ac:spMkLst>
            <pc:docMk/>
            <pc:sldMk cId="1657377978" sldId="267"/>
            <ac:spMk id="3" creationId="{FB4E41E4-9263-57CF-47DC-7287DFEC7AB6}"/>
          </ac:spMkLst>
        </pc:spChg>
        <pc:spChg chg="add mod">
          <ac:chgData name="Rajeswari Depala" userId="904288df1e8c75be" providerId="LiveId" clId="{55DE8B9D-9189-4DD0-841D-CD704891D55B}" dt="2023-04-20T20:42:56.711" v="3961" actId="207"/>
          <ac:spMkLst>
            <pc:docMk/>
            <pc:sldMk cId="1657377978" sldId="267"/>
            <ac:spMk id="6" creationId="{F34E1912-5125-7025-8D32-D451BA5D2F21}"/>
          </ac:spMkLst>
        </pc:spChg>
        <pc:spChg chg="add mod">
          <ac:chgData name="Rajeswari Depala" userId="904288df1e8c75be" providerId="LiveId" clId="{55DE8B9D-9189-4DD0-841D-CD704891D55B}" dt="2023-04-20T20:42:59.822" v="3963" actId="207"/>
          <ac:spMkLst>
            <pc:docMk/>
            <pc:sldMk cId="1657377978" sldId="267"/>
            <ac:spMk id="7" creationId="{FF6A97D1-F266-6A9E-1DE3-F36C695A8786}"/>
          </ac:spMkLst>
        </pc:spChg>
        <pc:spChg chg="add mod">
          <ac:chgData name="Rajeswari Depala" userId="904288df1e8c75be" providerId="LiveId" clId="{55DE8B9D-9189-4DD0-841D-CD704891D55B}" dt="2023-04-20T20:34:04.978" v="3872" actId="1076"/>
          <ac:spMkLst>
            <pc:docMk/>
            <pc:sldMk cId="1657377978" sldId="267"/>
            <ac:spMk id="8" creationId="{6DA8EAD0-9CCB-C814-90DB-977C25BEA259}"/>
          </ac:spMkLst>
        </pc:spChg>
        <pc:spChg chg="add mod">
          <ac:chgData name="Rajeswari Depala" userId="904288df1e8c75be" providerId="LiveId" clId="{55DE8B9D-9189-4DD0-841D-CD704891D55B}" dt="2023-04-20T20:43:12.745" v="3967" actId="1076"/>
          <ac:spMkLst>
            <pc:docMk/>
            <pc:sldMk cId="1657377978" sldId="267"/>
            <ac:spMk id="9" creationId="{32DEA7CC-F168-F6A9-196A-4091615568EB}"/>
          </ac:spMkLst>
        </pc:spChg>
        <pc:spChg chg="add mod">
          <ac:chgData name="Rajeswari Depala" userId="904288df1e8c75be" providerId="LiveId" clId="{55DE8B9D-9189-4DD0-841D-CD704891D55B}" dt="2023-04-20T20:43:18.004" v="3968" actId="1076"/>
          <ac:spMkLst>
            <pc:docMk/>
            <pc:sldMk cId="1657377978" sldId="267"/>
            <ac:spMk id="10" creationId="{985B9C40-E618-FD4F-4448-1FD29C89BFAD}"/>
          </ac:spMkLst>
        </pc:spChg>
        <pc:spChg chg="add mod">
          <ac:chgData name="Rajeswari Depala" userId="904288df1e8c75be" providerId="LiveId" clId="{55DE8B9D-9189-4DD0-841D-CD704891D55B}" dt="2023-04-20T20:48:32.366" v="4097" actId="20577"/>
          <ac:spMkLst>
            <pc:docMk/>
            <pc:sldMk cId="1657377978" sldId="267"/>
            <ac:spMk id="11" creationId="{B6410890-0E99-94F8-19B9-61B3C57F8DA4}"/>
          </ac:spMkLst>
        </pc:spChg>
        <pc:spChg chg="add del mod">
          <ac:chgData name="Rajeswari Depala" userId="904288df1e8c75be" providerId="LiveId" clId="{55DE8B9D-9189-4DD0-841D-CD704891D55B}" dt="2023-04-20T20:47:09.681" v="4083" actId="478"/>
          <ac:spMkLst>
            <pc:docMk/>
            <pc:sldMk cId="1657377978" sldId="267"/>
            <ac:spMk id="12" creationId="{48E62286-3554-12C8-6238-4C483274B0E9}"/>
          </ac:spMkLst>
        </pc:spChg>
        <pc:spChg chg="add mod">
          <ac:chgData name="Rajeswari Depala" userId="904288df1e8c75be" providerId="LiveId" clId="{55DE8B9D-9189-4DD0-841D-CD704891D55B}" dt="2023-04-20T20:48:19.146" v="4096" actId="1076"/>
          <ac:spMkLst>
            <pc:docMk/>
            <pc:sldMk cId="1657377978" sldId="267"/>
            <ac:spMk id="13" creationId="{BE89585D-21CD-EE6A-3340-9E879576FBDC}"/>
          </ac:spMkLst>
        </pc:spChg>
        <pc:spChg chg="add mod">
          <ac:chgData name="Rajeswari Depala" userId="904288df1e8c75be" providerId="LiveId" clId="{55DE8B9D-9189-4DD0-841D-CD704891D55B}" dt="2023-04-20T22:25:55.176" v="4760" actId="1076"/>
          <ac:spMkLst>
            <pc:docMk/>
            <pc:sldMk cId="1657377978" sldId="267"/>
            <ac:spMk id="14" creationId="{84BC61BB-DC0C-7BE1-05FB-052FC992364F}"/>
          </ac:spMkLst>
        </pc:spChg>
        <pc:spChg chg="add mod">
          <ac:chgData name="Rajeswari Depala" userId="904288df1e8c75be" providerId="LiveId" clId="{55DE8B9D-9189-4DD0-841D-CD704891D55B}" dt="2023-04-20T20:51:49.228" v="4256" actId="1076"/>
          <ac:spMkLst>
            <pc:docMk/>
            <pc:sldMk cId="1657377978" sldId="267"/>
            <ac:spMk id="15" creationId="{D5A37F72-C8B4-B242-2D27-EA873766977D}"/>
          </ac:spMkLst>
        </pc:spChg>
        <pc:spChg chg="add mod">
          <ac:chgData name="Rajeswari Depala" userId="904288df1e8c75be" providerId="LiveId" clId="{55DE8B9D-9189-4DD0-841D-CD704891D55B}" dt="2023-04-20T20:55:01.066" v="4313" actId="1076"/>
          <ac:spMkLst>
            <pc:docMk/>
            <pc:sldMk cId="1657377978" sldId="267"/>
            <ac:spMk id="16" creationId="{0F62D688-D92D-D33B-9561-E8A9CB5FACA9}"/>
          </ac:spMkLst>
        </pc:spChg>
        <pc:spChg chg="add mod">
          <ac:chgData name="Rajeswari Depala" userId="904288df1e8c75be" providerId="LiveId" clId="{55DE8B9D-9189-4DD0-841D-CD704891D55B}" dt="2023-04-20T20:55:10.495" v="4315" actId="1076"/>
          <ac:spMkLst>
            <pc:docMk/>
            <pc:sldMk cId="1657377978" sldId="267"/>
            <ac:spMk id="17" creationId="{07BD6AB0-9BC0-E292-A0D2-47F370BF5227}"/>
          </ac:spMkLst>
        </pc:spChg>
        <pc:spChg chg="add mod">
          <ac:chgData name="Rajeswari Depala" userId="904288df1e8c75be" providerId="LiveId" clId="{55DE8B9D-9189-4DD0-841D-CD704891D55B}" dt="2023-04-20T20:55:05.555" v="4314" actId="1076"/>
          <ac:spMkLst>
            <pc:docMk/>
            <pc:sldMk cId="1657377978" sldId="267"/>
            <ac:spMk id="18" creationId="{7B905C7F-5703-6518-FC46-F1C621B2614E}"/>
          </ac:spMkLst>
        </pc:spChg>
        <pc:spChg chg="add mod">
          <ac:chgData name="Rajeswari Depala" userId="904288df1e8c75be" providerId="LiveId" clId="{55DE8B9D-9189-4DD0-841D-CD704891D55B}" dt="2023-04-20T20:59:30.933" v="4404" actId="1076"/>
          <ac:spMkLst>
            <pc:docMk/>
            <pc:sldMk cId="1657377978" sldId="267"/>
            <ac:spMk id="19" creationId="{44E33EAA-3261-BF99-A6F1-9861E530485C}"/>
          </ac:spMkLst>
        </pc:spChg>
        <pc:picChg chg="add mod modCrop">
          <ac:chgData name="Rajeswari Depala" userId="904288df1e8c75be" providerId="LiveId" clId="{55DE8B9D-9189-4DD0-841D-CD704891D55B}" dt="2023-04-20T20:27:56.595" v="3727" actId="1076"/>
          <ac:picMkLst>
            <pc:docMk/>
            <pc:sldMk cId="1657377978" sldId="267"/>
            <ac:picMk id="5" creationId="{07ECCDEE-6396-DC0C-41E6-8619D770284E}"/>
          </ac:picMkLst>
        </pc:picChg>
      </pc:sldChg>
      <pc:sldChg chg="addSp modSp new mod">
        <pc:chgData name="Rajeswari Depala" userId="904288df1e8c75be" providerId="LiveId" clId="{55DE8B9D-9189-4DD0-841D-CD704891D55B}" dt="2023-04-20T21:34:26.440" v="4677" actId="1076"/>
        <pc:sldMkLst>
          <pc:docMk/>
          <pc:sldMk cId="762712839" sldId="268"/>
        </pc:sldMkLst>
        <pc:spChg chg="add mod">
          <ac:chgData name="Rajeswari Depala" userId="904288df1e8c75be" providerId="LiveId" clId="{55DE8B9D-9189-4DD0-841D-CD704891D55B}" dt="2023-04-20T21:34:26.440" v="4677" actId="1076"/>
          <ac:spMkLst>
            <pc:docMk/>
            <pc:sldMk cId="762712839" sldId="268"/>
            <ac:spMk id="2" creationId="{32F42DC5-27A6-FC68-BA54-0A6CCCA1A5BE}"/>
          </ac:spMkLst>
        </pc:spChg>
        <pc:spChg chg="add mod">
          <ac:chgData name="Rajeswari Depala" userId="904288df1e8c75be" providerId="LiveId" clId="{55DE8B9D-9189-4DD0-841D-CD704891D55B}" dt="2023-04-20T21:05:51.932" v="4464" actId="1076"/>
          <ac:spMkLst>
            <pc:docMk/>
            <pc:sldMk cId="762712839" sldId="268"/>
            <ac:spMk id="3" creationId="{9B3B2293-12B2-0355-9043-996CC454F0AF}"/>
          </ac:spMkLst>
        </pc:spChg>
        <pc:spChg chg="add mod">
          <ac:chgData name="Rajeswari Depala" userId="904288df1e8c75be" providerId="LiveId" clId="{55DE8B9D-9189-4DD0-841D-CD704891D55B}" dt="2023-04-20T21:33:30.946" v="4676" actId="1076"/>
          <ac:spMkLst>
            <pc:docMk/>
            <pc:sldMk cId="762712839" sldId="268"/>
            <ac:spMk id="4" creationId="{7934F9AF-7F08-3628-9F1C-AE448D8032F4}"/>
          </ac:spMkLst>
        </pc:spChg>
        <pc:picChg chg="add mod modCrop">
          <ac:chgData name="Rajeswari Depala" userId="904288df1e8c75be" providerId="LiveId" clId="{55DE8B9D-9189-4DD0-841D-CD704891D55B}" dt="2023-04-20T21:21:50.697" v="4618" actId="1076"/>
          <ac:picMkLst>
            <pc:docMk/>
            <pc:sldMk cId="762712839" sldId="268"/>
            <ac:picMk id="6" creationId="{356DAD89-4AD7-8D24-8D49-4DEF38537EFB}"/>
          </ac:picMkLst>
        </pc:picChg>
      </pc:sldChg>
      <pc:sldChg chg="addSp delSp modSp new mod">
        <pc:chgData name="Rajeswari Depala" userId="904288df1e8c75be" providerId="LiveId" clId="{55DE8B9D-9189-4DD0-841D-CD704891D55B}" dt="2023-04-21T14:39:52.623" v="6383" actId="1076"/>
        <pc:sldMkLst>
          <pc:docMk/>
          <pc:sldMk cId="1631295379" sldId="269"/>
        </pc:sldMkLst>
        <pc:spChg chg="add mod">
          <ac:chgData name="Rajeswari Depala" userId="904288df1e8c75be" providerId="LiveId" clId="{55DE8B9D-9189-4DD0-841D-CD704891D55B}" dt="2023-04-20T21:16:08.792" v="4491"/>
          <ac:spMkLst>
            <pc:docMk/>
            <pc:sldMk cId="1631295379" sldId="269"/>
            <ac:spMk id="2" creationId="{677EAF84-BFBD-BC24-021A-C32456D909F2}"/>
          </ac:spMkLst>
        </pc:spChg>
        <pc:picChg chg="add del mod">
          <ac:chgData name="Rajeswari Depala" userId="904288df1e8c75be" providerId="LiveId" clId="{55DE8B9D-9189-4DD0-841D-CD704891D55B}" dt="2023-04-20T21:31:44.339" v="4659" actId="478"/>
          <ac:picMkLst>
            <pc:docMk/>
            <pc:sldMk cId="1631295379" sldId="269"/>
            <ac:picMk id="4" creationId="{92A016DD-2412-7795-9903-0BAE7EA27793}"/>
          </ac:picMkLst>
        </pc:picChg>
        <pc:picChg chg="add del mod">
          <ac:chgData name="Rajeswari Depala" userId="904288df1e8c75be" providerId="LiveId" clId="{55DE8B9D-9189-4DD0-841D-CD704891D55B}" dt="2023-04-20T21:32:00.021" v="4663" actId="478"/>
          <ac:picMkLst>
            <pc:docMk/>
            <pc:sldMk cId="1631295379" sldId="269"/>
            <ac:picMk id="6" creationId="{A79E1E20-18BB-5EAD-52CC-0AD2F4FCFCBD}"/>
          </ac:picMkLst>
        </pc:picChg>
        <pc:picChg chg="add mod modCrop">
          <ac:chgData name="Rajeswari Depala" userId="904288df1e8c75be" providerId="LiveId" clId="{55DE8B9D-9189-4DD0-841D-CD704891D55B}" dt="2023-04-21T14:39:52.623" v="6383" actId="1076"/>
          <ac:picMkLst>
            <pc:docMk/>
            <pc:sldMk cId="1631295379" sldId="269"/>
            <ac:picMk id="8" creationId="{F51FFD62-D519-0966-0AF6-ACF11E0B7056}"/>
          </ac:picMkLst>
        </pc:picChg>
      </pc:sldChg>
      <pc:sldChg chg="addSp modSp new mod">
        <pc:chgData name="Rajeswari Depala" userId="904288df1e8c75be" providerId="LiveId" clId="{55DE8B9D-9189-4DD0-841D-CD704891D55B}" dt="2023-04-20T21:26:15.087" v="4650" actId="20577"/>
        <pc:sldMkLst>
          <pc:docMk/>
          <pc:sldMk cId="1878917399" sldId="270"/>
        </pc:sldMkLst>
        <pc:spChg chg="add mod">
          <ac:chgData name="Rajeswari Depala" userId="904288df1e8c75be" providerId="LiveId" clId="{55DE8B9D-9189-4DD0-841D-CD704891D55B}" dt="2023-04-20T21:26:15.087" v="4650" actId="20577"/>
          <ac:spMkLst>
            <pc:docMk/>
            <pc:sldMk cId="1878917399" sldId="270"/>
            <ac:spMk id="2" creationId="{B5AEF2F7-3213-B7A2-4C72-D41EA3552956}"/>
          </ac:spMkLst>
        </pc:spChg>
        <pc:spChg chg="add mod">
          <ac:chgData name="Rajeswari Depala" userId="904288df1e8c75be" providerId="LiveId" clId="{55DE8B9D-9189-4DD0-841D-CD704891D55B}" dt="2023-04-20T21:19:41.149" v="4528" actId="1076"/>
          <ac:spMkLst>
            <pc:docMk/>
            <pc:sldMk cId="1878917399" sldId="270"/>
            <ac:spMk id="3" creationId="{9EFB623A-2C54-C71E-F5A0-EBACD50EE461}"/>
          </ac:spMkLst>
        </pc:spChg>
        <pc:picChg chg="add mod modCrop">
          <ac:chgData name="Rajeswari Depala" userId="904288df1e8c75be" providerId="LiveId" clId="{55DE8B9D-9189-4DD0-841D-CD704891D55B}" dt="2023-04-20T21:20:32.867" v="4534" actId="1076"/>
          <ac:picMkLst>
            <pc:docMk/>
            <pc:sldMk cId="1878917399" sldId="270"/>
            <ac:picMk id="4" creationId="{B26A94B0-6379-62AB-A9CC-BE34675CE9B4}"/>
          </ac:picMkLst>
        </pc:picChg>
      </pc:sldChg>
      <pc:sldChg chg="addSp modSp new mod">
        <pc:chgData name="Rajeswari Depala" userId="904288df1e8c75be" providerId="LiveId" clId="{55DE8B9D-9189-4DD0-841D-CD704891D55B}" dt="2023-04-21T01:24:34.072" v="4798" actId="1076"/>
        <pc:sldMkLst>
          <pc:docMk/>
          <pc:sldMk cId="1253067807" sldId="271"/>
        </pc:sldMkLst>
        <pc:spChg chg="add mod">
          <ac:chgData name="Rajeswari Depala" userId="904288df1e8c75be" providerId="LiveId" clId="{55DE8B9D-9189-4DD0-841D-CD704891D55B}" dt="2023-04-21T01:21:23" v="4773" actId="1076"/>
          <ac:spMkLst>
            <pc:docMk/>
            <pc:sldMk cId="1253067807" sldId="271"/>
            <ac:spMk id="2" creationId="{FBFB547F-19C8-5742-A0C4-BBBACD206D1F}"/>
          </ac:spMkLst>
        </pc:spChg>
        <pc:spChg chg="add mod">
          <ac:chgData name="Rajeswari Depala" userId="904288df1e8c75be" providerId="LiveId" clId="{55DE8B9D-9189-4DD0-841D-CD704891D55B}" dt="2023-04-21T01:21:29.609" v="4777" actId="20577"/>
          <ac:spMkLst>
            <pc:docMk/>
            <pc:sldMk cId="1253067807" sldId="271"/>
            <ac:spMk id="3" creationId="{7E9D4B4D-ADCA-8CE2-021F-320F1021B931}"/>
          </ac:spMkLst>
        </pc:spChg>
        <pc:picChg chg="add mod modCrop">
          <ac:chgData name="Rajeswari Depala" userId="904288df1e8c75be" providerId="LiveId" clId="{55DE8B9D-9189-4DD0-841D-CD704891D55B}" dt="2023-04-21T01:24:34.072" v="4798" actId="1076"/>
          <ac:picMkLst>
            <pc:docMk/>
            <pc:sldMk cId="1253067807" sldId="271"/>
            <ac:picMk id="5" creationId="{038D4C29-F9D8-CE1D-4020-5E87A6DE7326}"/>
          </ac:picMkLst>
        </pc:picChg>
      </pc:sldChg>
      <pc:sldChg chg="addSp delSp modSp new mod modAnim">
        <pc:chgData name="Rajeswari Depala" userId="904288df1e8c75be" providerId="LiveId" clId="{55DE8B9D-9189-4DD0-841D-CD704891D55B}" dt="2023-04-21T05:42:03.709" v="6255"/>
        <pc:sldMkLst>
          <pc:docMk/>
          <pc:sldMk cId="1927983879" sldId="272"/>
        </pc:sldMkLst>
        <pc:spChg chg="add mod">
          <ac:chgData name="Rajeswari Depala" userId="904288df1e8c75be" providerId="LiveId" clId="{55DE8B9D-9189-4DD0-841D-CD704891D55B}" dt="2023-04-21T01:33:20.291" v="4874" actId="20577"/>
          <ac:spMkLst>
            <pc:docMk/>
            <pc:sldMk cId="1927983879" sldId="272"/>
            <ac:spMk id="2" creationId="{D97DE3A8-E733-C9B3-B8C3-C0EB73E2E1D0}"/>
          </ac:spMkLst>
        </pc:spChg>
        <pc:spChg chg="add mod">
          <ac:chgData name="Rajeswari Depala" userId="904288df1e8c75be" providerId="LiveId" clId="{55DE8B9D-9189-4DD0-841D-CD704891D55B}" dt="2023-04-21T01:35:47.227" v="4899" actId="1076"/>
          <ac:spMkLst>
            <pc:docMk/>
            <pc:sldMk cId="1927983879" sldId="272"/>
            <ac:spMk id="3" creationId="{7EE15F19-339C-C556-1C96-9231D7959802}"/>
          </ac:spMkLst>
        </pc:spChg>
        <pc:spChg chg="add mod">
          <ac:chgData name="Rajeswari Depala" userId="904288df1e8c75be" providerId="LiveId" clId="{55DE8B9D-9189-4DD0-841D-CD704891D55B}" dt="2023-04-21T01:35:37.840" v="4895" actId="1076"/>
          <ac:spMkLst>
            <pc:docMk/>
            <pc:sldMk cId="1927983879" sldId="272"/>
            <ac:spMk id="4" creationId="{E3247241-5941-43E7-7C13-1CBEAB23A9D6}"/>
          </ac:spMkLst>
        </pc:spChg>
        <pc:spChg chg="add mod">
          <ac:chgData name="Rajeswari Depala" userId="904288df1e8c75be" providerId="LiveId" clId="{55DE8B9D-9189-4DD0-841D-CD704891D55B}" dt="2023-04-21T01:35:44.825" v="4898" actId="1076"/>
          <ac:spMkLst>
            <pc:docMk/>
            <pc:sldMk cId="1927983879" sldId="272"/>
            <ac:spMk id="5" creationId="{EDD781E4-3855-AB16-4535-A9D8460DA3C5}"/>
          </ac:spMkLst>
        </pc:spChg>
        <pc:spChg chg="add mod">
          <ac:chgData name="Rajeswari Depala" userId="904288df1e8c75be" providerId="LiveId" clId="{55DE8B9D-9189-4DD0-841D-CD704891D55B}" dt="2023-04-21T01:35:42.517" v="4897" actId="1076"/>
          <ac:spMkLst>
            <pc:docMk/>
            <pc:sldMk cId="1927983879" sldId="272"/>
            <ac:spMk id="6" creationId="{ADB8D2B2-B30D-AB52-35FB-7756FF9384A7}"/>
          </ac:spMkLst>
        </pc:spChg>
        <pc:spChg chg="add mod">
          <ac:chgData name="Rajeswari Depala" userId="904288df1e8c75be" providerId="LiveId" clId="{55DE8B9D-9189-4DD0-841D-CD704891D55B}" dt="2023-04-21T01:35:40.225" v="4896" actId="1076"/>
          <ac:spMkLst>
            <pc:docMk/>
            <pc:sldMk cId="1927983879" sldId="272"/>
            <ac:spMk id="7" creationId="{8340F52E-E216-61BA-0EB2-0B6D5431D3FB}"/>
          </ac:spMkLst>
        </pc:spChg>
        <pc:spChg chg="add mod">
          <ac:chgData name="Rajeswari Depala" userId="904288df1e8c75be" providerId="LiveId" clId="{55DE8B9D-9189-4DD0-841D-CD704891D55B}" dt="2023-04-21T01:56:06.433" v="5140" actId="14100"/>
          <ac:spMkLst>
            <pc:docMk/>
            <pc:sldMk cId="1927983879" sldId="272"/>
            <ac:spMk id="8" creationId="{B1F5B987-7E4A-D0C1-E8FF-9E6B935D3F20}"/>
          </ac:spMkLst>
        </pc:spChg>
        <pc:spChg chg="add mod">
          <ac:chgData name="Rajeswari Depala" userId="904288df1e8c75be" providerId="LiveId" clId="{55DE8B9D-9189-4DD0-841D-CD704891D55B}" dt="2023-04-21T01:37:46.868" v="4928" actId="1076"/>
          <ac:spMkLst>
            <pc:docMk/>
            <pc:sldMk cId="1927983879" sldId="272"/>
            <ac:spMk id="9" creationId="{880CD667-D347-E261-FADA-6AF3B69876BB}"/>
          </ac:spMkLst>
        </pc:spChg>
        <pc:spChg chg="add mod">
          <ac:chgData name="Rajeswari Depala" userId="904288df1e8c75be" providerId="LiveId" clId="{55DE8B9D-9189-4DD0-841D-CD704891D55B}" dt="2023-04-21T01:37:46.868" v="4928" actId="1076"/>
          <ac:spMkLst>
            <pc:docMk/>
            <pc:sldMk cId="1927983879" sldId="272"/>
            <ac:spMk id="10" creationId="{0825F9DC-DBCD-2E94-7815-ADBD57ADF438}"/>
          </ac:spMkLst>
        </pc:spChg>
        <pc:spChg chg="add mod">
          <ac:chgData name="Rajeswari Depala" userId="904288df1e8c75be" providerId="LiveId" clId="{55DE8B9D-9189-4DD0-841D-CD704891D55B}" dt="2023-04-21T01:37:46.868" v="4928" actId="1076"/>
          <ac:spMkLst>
            <pc:docMk/>
            <pc:sldMk cId="1927983879" sldId="272"/>
            <ac:spMk id="11" creationId="{593B335E-5C70-C097-6420-FD8000C27D3A}"/>
          </ac:spMkLst>
        </pc:spChg>
        <pc:spChg chg="add mod">
          <ac:chgData name="Rajeswari Depala" userId="904288df1e8c75be" providerId="LiveId" clId="{55DE8B9D-9189-4DD0-841D-CD704891D55B}" dt="2023-04-21T01:37:46.868" v="4928" actId="1076"/>
          <ac:spMkLst>
            <pc:docMk/>
            <pc:sldMk cId="1927983879" sldId="272"/>
            <ac:spMk id="12" creationId="{DC36B362-A479-1730-7EE7-A102F6F2AC8A}"/>
          </ac:spMkLst>
        </pc:spChg>
        <pc:spChg chg="add del mod">
          <ac:chgData name="Rajeswari Depala" userId="904288df1e8c75be" providerId="LiveId" clId="{55DE8B9D-9189-4DD0-841D-CD704891D55B}" dt="2023-04-21T01:37:55.138" v="4929" actId="478"/>
          <ac:spMkLst>
            <pc:docMk/>
            <pc:sldMk cId="1927983879" sldId="272"/>
            <ac:spMk id="13" creationId="{6F02D77B-3119-FD84-7C84-8C5EFEDC6EC4}"/>
          </ac:spMkLst>
        </pc:spChg>
        <pc:spChg chg="add mod">
          <ac:chgData name="Rajeswari Depala" userId="904288df1e8c75be" providerId="LiveId" clId="{55DE8B9D-9189-4DD0-841D-CD704891D55B}" dt="2023-04-21T01:41:17.531" v="4955" actId="1076"/>
          <ac:spMkLst>
            <pc:docMk/>
            <pc:sldMk cId="1927983879" sldId="272"/>
            <ac:spMk id="16" creationId="{5909D851-D891-3A9A-7CBC-A098C548EA08}"/>
          </ac:spMkLst>
        </pc:spChg>
        <pc:spChg chg="add mod">
          <ac:chgData name="Rajeswari Depala" userId="904288df1e8c75be" providerId="LiveId" clId="{55DE8B9D-9189-4DD0-841D-CD704891D55B}" dt="2023-04-21T01:53:39.364" v="5104" actId="14100"/>
          <ac:spMkLst>
            <pc:docMk/>
            <pc:sldMk cId="1927983879" sldId="272"/>
            <ac:spMk id="17" creationId="{B8041845-4145-11DB-A9DC-DE198A03EDBA}"/>
          </ac:spMkLst>
        </pc:spChg>
        <pc:spChg chg="add mod">
          <ac:chgData name="Rajeswari Depala" userId="904288df1e8c75be" providerId="LiveId" clId="{55DE8B9D-9189-4DD0-841D-CD704891D55B}" dt="2023-04-21T01:41:17.531" v="4955" actId="1076"/>
          <ac:spMkLst>
            <pc:docMk/>
            <pc:sldMk cId="1927983879" sldId="272"/>
            <ac:spMk id="18" creationId="{5F8A0A6E-8455-35CC-1F3D-9D9729D73178}"/>
          </ac:spMkLst>
        </pc:spChg>
        <pc:spChg chg="add mod">
          <ac:chgData name="Rajeswari Depala" userId="904288df1e8c75be" providerId="LiveId" clId="{55DE8B9D-9189-4DD0-841D-CD704891D55B}" dt="2023-04-21T01:53:19.369" v="5103" actId="1076"/>
          <ac:spMkLst>
            <pc:docMk/>
            <pc:sldMk cId="1927983879" sldId="272"/>
            <ac:spMk id="19" creationId="{F7920814-9FE0-C175-1AF6-FFAE8ECD619B}"/>
          </ac:spMkLst>
        </pc:spChg>
        <pc:spChg chg="add del mod">
          <ac:chgData name="Rajeswari Depala" userId="904288df1e8c75be" providerId="LiveId" clId="{55DE8B9D-9189-4DD0-841D-CD704891D55B}" dt="2023-04-21T01:40:42.204" v="4944"/>
          <ac:spMkLst>
            <pc:docMk/>
            <pc:sldMk cId="1927983879" sldId="272"/>
            <ac:spMk id="21" creationId="{0F174DEE-7477-B747-1A91-5F70516B0FC2}"/>
          </ac:spMkLst>
        </pc:spChg>
        <pc:spChg chg="add del mod">
          <ac:chgData name="Rajeswari Depala" userId="904288df1e8c75be" providerId="LiveId" clId="{55DE8B9D-9189-4DD0-841D-CD704891D55B}" dt="2023-04-21T01:40:42.204" v="4944"/>
          <ac:spMkLst>
            <pc:docMk/>
            <pc:sldMk cId="1927983879" sldId="272"/>
            <ac:spMk id="22" creationId="{7B5CF41A-BAEC-3312-25E5-011B3A22D5D6}"/>
          </ac:spMkLst>
        </pc:spChg>
        <pc:spChg chg="add del mod">
          <ac:chgData name="Rajeswari Depala" userId="904288df1e8c75be" providerId="LiveId" clId="{55DE8B9D-9189-4DD0-841D-CD704891D55B}" dt="2023-04-21T01:40:42.204" v="4944"/>
          <ac:spMkLst>
            <pc:docMk/>
            <pc:sldMk cId="1927983879" sldId="272"/>
            <ac:spMk id="23" creationId="{FB25D226-CA03-BB2B-C8C5-084241B44690}"/>
          </ac:spMkLst>
        </pc:spChg>
        <pc:spChg chg="add del mod">
          <ac:chgData name="Rajeswari Depala" userId="904288df1e8c75be" providerId="LiveId" clId="{55DE8B9D-9189-4DD0-841D-CD704891D55B}" dt="2023-04-21T01:40:42.204" v="4944"/>
          <ac:spMkLst>
            <pc:docMk/>
            <pc:sldMk cId="1927983879" sldId="272"/>
            <ac:spMk id="24" creationId="{2E19AAC4-1C71-4AEA-A47B-D62B18A0A86F}"/>
          </ac:spMkLst>
        </pc:spChg>
        <pc:spChg chg="add del mod">
          <ac:chgData name="Rajeswari Depala" userId="904288df1e8c75be" providerId="LiveId" clId="{55DE8B9D-9189-4DD0-841D-CD704891D55B}" dt="2023-04-21T01:41:04.216" v="4953"/>
          <ac:spMkLst>
            <pc:docMk/>
            <pc:sldMk cId="1927983879" sldId="272"/>
            <ac:spMk id="26" creationId="{B8E6E491-0496-56AD-AD80-4B80C3D221BB}"/>
          </ac:spMkLst>
        </pc:spChg>
        <pc:spChg chg="add del mod">
          <ac:chgData name="Rajeswari Depala" userId="904288df1e8c75be" providerId="LiveId" clId="{55DE8B9D-9189-4DD0-841D-CD704891D55B}" dt="2023-04-21T01:41:04.216" v="4953"/>
          <ac:spMkLst>
            <pc:docMk/>
            <pc:sldMk cId="1927983879" sldId="272"/>
            <ac:spMk id="27" creationId="{067CD67E-24EB-DDA5-A4F1-1EC314D71263}"/>
          </ac:spMkLst>
        </pc:spChg>
        <pc:spChg chg="add del mod">
          <ac:chgData name="Rajeswari Depala" userId="904288df1e8c75be" providerId="LiveId" clId="{55DE8B9D-9189-4DD0-841D-CD704891D55B}" dt="2023-04-21T01:41:04.216" v="4953"/>
          <ac:spMkLst>
            <pc:docMk/>
            <pc:sldMk cId="1927983879" sldId="272"/>
            <ac:spMk id="28" creationId="{BBB76F5E-F73E-9A18-5FC1-7C7270848D0E}"/>
          </ac:spMkLst>
        </pc:spChg>
        <pc:spChg chg="add del mod">
          <ac:chgData name="Rajeswari Depala" userId="904288df1e8c75be" providerId="LiveId" clId="{55DE8B9D-9189-4DD0-841D-CD704891D55B}" dt="2023-04-21T01:41:04.216" v="4953"/>
          <ac:spMkLst>
            <pc:docMk/>
            <pc:sldMk cId="1927983879" sldId="272"/>
            <ac:spMk id="29" creationId="{A927528E-4F58-9BCF-EEA4-1E9C0A3BCC6A}"/>
          </ac:spMkLst>
        </pc:spChg>
        <pc:spChg chg="add mod">
          <ac:chgData name="Rajeswari Depala" userId="904288df1e8c75be" providerId="LiveId" clId="{55DE8B9D-9189-4DD0-841D-CD704891D55B}" dt="2023-04-21T01:41:39.616" v="4957" actId="1076"/>
          <ac:spMkLst>
            <pc:docMk/>
            <pc:sldMk cId="1927983879" sldId="272"/>
            <ac:spMk id="31" creationId="{56AE9CEE-EC00-30A7-CC8F-D67E3964EAC2}"/>
          </ac:spMkLst>
        </pc:spChg>
        <pc:spChg chg="add mod">
          <ac:chgData name="Rajeswari Depala" userId="904288df1e8c75be" providerId="LiveId" clId="{55DE8B9D-9189-4DD0-841D-CD704891D55B}" dt="2023-04-21T01:41:39.616" v="4957" actId="1076"/>
          <ac:spMkLst>
            <pc:docMk/>
            <pc:sldMk cId="1927983879" sldId="272"/>
            <ac:spMk id="32" creationId="{F29B1B7E-10C0-7120-AEB8-D794AD97FAB5}"/>
          </ac:spMkLst>
        </pc:spChg>
        <pc:spChg chg="add mod">
          <ac:chgData name="Rajeswari Depala" userId="904288df1e8c75be" providerId="LiveId" clId="{55DE8B9D-9189-4DD0-841D-CD704891D55B}" dt="2023-04-21T01:41:39.616" v="4957" actId="1076"/>
          <ac:spMkLst>
            <pc:docMk/>
            <pc:sldMk cId="1927983879" sldId="272"/>
            <ac:spMk id="33" creationId="{3F6E24DB-8233-B778-1A2F-7BE13C136B37}"/>
          </ac:spMkLst>
        </pc:spChg>
        <pc:spChg chg="add mod">
          <ac:chgData name="Rajeswari Depala" userId="904288df1e8c75be" providerId="LiveId" clId="{55DE8B9D-9189-4DD0-841D-CD704891D55B}" dt="2023-04-21T01:41:39.616" v="4957" actId="1076"/>
          <ac:spMkLst>
            <pc:docMk/>
            <pc:sldMk cId="1927983879" sldId="272"/>
            <ac:spMk id="34" creationId="{92014BC7-0EBA-1676-1EF6-ED1975F56AD8}"/>
          </ac:spMkLst>
        </pc:spChg>
        <pc:spChg chg="add mod">
          <ac:chgData name="Rajeswari Depala" userId="904288df1e8c75be" providerId="LiveId" clId="{55DE8B9D-9189-4DD0-841D-CD704891D55B}" dt="2023-04-21T01:41:50.143" v="4959" actId="1076"/>
          <ac:spMkLst>
            <pc:docMk/>
            <pc:sldMk cId="1927983879" sldId="272"/>
            <ac:spMk id="36" creationId="{F3BDCCD2-1B2E-4BA4-CBA7-75A59F7DDCAB}"/>
          </ac:spMkLst>
        </pc:spChg>
        <pc:spChg chg="add mod">
          <ac:chgData name="Rajeswari Depala" userId="904288df1e8c75be" providerId="LiveId" clId="{55DE8B9D-9189-4DD0-841D-CD704891D55B}" dt="2023-04-21T01:41:50.143" v="4959" actId="1076"/>
          <ac:spMkLst>
            <pc:docMk/>
            <pc:sldMk cId="1927983879" sldId="272"/>
            <ac:spMk id="37" creationId="{BE391EAC-99B8-2F31-3064-A92F7929B18B}"/>
          </ac:spMkLst>
        </pc:spChg>
        <pc:spChg chg="add mod">
          <ac:chgData name="Rajeswari Depala" userId="904288df1e8c75be" providerId="LiveId" clId="{55DE8B9D-9189-4DD0-841D-CD704891D55B}" dt="2023-04-21T01:41:50.143" v="4959" actId="1076"/>
          <ac:spMkLst>
            <pc:docMk/>
            <pc:sldMk cId="1927983879" sldId="272"/>
            <ac:spMk id="38" creationId="{A9E89EF3-49FB-C366-9B0A-7682DC9EEB63}"/>
          </ac:spMkLst>
        </pc:spChg>
        <pc:spChg chg="add mod">
          <ac:chgData name="Rajeswari Depala" userId="904288df1e8c75be" providerId="LiveId" clId="{55DE8B9D-9189-4DD0-841D-CD704891D55B}" dt="2023-04-21T05:34:53.396" v="6236" actId="1076"/>
          <ac:spMkLst>
            <pc:docMk/>
            <pc:sldMk cId="1927983879" sldId="272"/>
            <ac:spMk id="39" creationId="{A8186AC6-821F-ABF9-1115-99A0C187073F}"/>
          </ac:spMkLst>
        </pc:spChg>
        <pc:spChg chg="add mod">
          <ac:chgData name="Rajeswari Depala" userId="904288df1e8c75be" providerId="LiveId" clId="{55DE8B9D-9189-4DD0-841D-CD704891D55B}" dt="2023-04-21T01:42:03.918" v="4961" actId="1076"/>
          <ac:spMkLst>
            <pc:docMk/>
            <pc:sldMk cId="1927983879" sldId="272"/>
            <ac:spMk id="41" creationId="{8863C975-B7E2-E31C-FA61-26514CEB50D1}"/>
          </ac:spMkLst>
        </pc:spChg>
        <pc:spChg chg="add mod">
          <ac:chgData name="Rajeswari Depala" userId="904288df1e8c75be" providerId="LiveId" clId="{55DE8B9D-9189-4DD0-841D-CD704891D55B}" dt="2023-04-21T01:42:03.918" v="4961" actId="1076"/>
          <ac:spMkLst>
            <pc:docMk/>
            <pc:sldMk cId="1927983879" sldId="272"/>
            <ac:spMk id="42" creationId="{CBF085D8-F8FF-8530-86D0-FD5BB3D47FAF}"/>
          </ac:spMkLst>
        </pc:spChg>
        <pc:spChg chg="add mod">
          <ac:chgData name="Rajeswari Depala" userId="904288df1e8c75be" providerId="LiveId" clId="{55DE8B9D-9189-4DD0-841D-CD704891D55B}" dt="2023-04-21T01:42:03.918" v="4961" actId="1076"/>
          <ac:spMkLst>
            <pc:docMk/>
            <pc:sldMk cId="1927983879" sldId="272"/>
            <ac:spMk id="43" creationId="{1D470B75-674C-C5F1-AE9B-C33D39949833}"/>
          </ac:spMkLst>
        </pc:spChg>
        <pc:spChg chg="add mod">
          <ac:chgData name="Rajeswari Depala" userId="904288df1e8c75be" providerId="LiveId" clId="{55DE8B9D-9189-4DD0-841D-CD704891D55B}" dt="2023-04-21T01:42:03.918" v="4961" actId="1076"/>
          <ac:spMkLst>
            <pc:docMk/>
            <pc:sldMk cId="1927983879" sldId="272"/>
            <ac:spMk id="44" creationId="{BEAD9C9E-5B9A-D58F-633A-DA5F994F8E35}"/>
          </ac:spMkLst>
        </pc:spChg>
        <pc:spChg chg="add mod">
          <ac:chgData name="Rajeswari Depala" userId="904288df1e8c75be" providerId="LiveId" clId="{55DE8B9D-9189-4DD0-841D-CD704891D55B}" dt="2023-04-21T01:42:40.882" v="4965" actId="688"/>
          <ac:spMkLst>
            <pc:docMk/>
            <pc:sldMk cId="1927983879" sldId="272"/>
            <ac:spMk id="46" creationId="{DA332ABA-1AED-8A3E-590E-EEF53B782F0C}"/>
          </ac:spMkLst>
        </pc:spChg>
        <pc:spChg chg="add mod">
          <ac:chgData name="Rajeswari Depala" userId="904288df1e8c75be" providerId="LiveId" clId="{55DE8B9D-9189-4DD0-841D-CD704891D55B}" dt="2023-04-21T01:42:40.882" v="4965" actId="688"/>
          <ac:spMkLst>
            <pc:docMk/>
            <pc:sldMk cId="1927983879" sldId="272"/>
            <ac:spMk id="47" creationId="{93207A2B-185C-3E04-DD55-1473E74E3E25}"/>
          </ac:spMkLst>
        </pc:spChg>
        <pc:spChg chg="add mod">
          <ac:chgData name="Rajeswari Depala" userId="904288df1e8c75be" providerId="LiveId" clId="{55DE8B9D-9189-4DD0-841D-CD704891D55B}" dt="2023-04-21T01:42:40.882" v="4965" actId="688"/>
          <ac:spMkLst>
            <pc:docMk/>
            <pc:sldMk cId="1927983879" sldId="272"/>
            <ac:spMk id="48" creationId="{182D2E5D-C78B-37D5-2656-54557927017B}"/>
          </ac:spMkLst>
        </pc:spChg>
        <pc:spChg chg="add mod">
          <ac:chgData name="Rajeswari Depala" userId="904288df1e8c75be" providerId="LiveId" clId="{55DE8B9D-9189-4DD0-841D-CD704891D55B}" dt="2023-04-21T01:42:40.882" v="4965" actId="688"/>
          <ac:spMkLst>
            <pc:docMk/>
            <pc:sldMk cId="1927983879" sldId="272"/>
            <ac:spMk id="49" creationId="{68607BD1-DB8F-AE23-8801-63504C795CF5}"/>
          </ac:spMkLst>
        </pc:spChg>
        <pc:spChg chg="add del mod">
          <ac:chgData name="Rajeswari Depala" userId="904288df1e8c75be" providerId="LiveId" clId="{55DE8B9D-9189-4DD0-841D-CD704891D55B}" dt="2023-04-21T02:44:45.524" v="5230" actId="478"/>
          <ac:spMkLst>
            <pc:docMk/>
            <pc:sldMk cId="1927983879" sldId="272"/>
            <ac:spMk id="50" creationId="{8D468CA9-7B5F-8681-1D40-A2AF57B1CCB0}"/>
          </ac:spMkLst>
        </pc:spChg>
        <pc:spChg chg="add mod">
          <ac:chgData name="Rajeswari Depala" userId="904288df1e8c75be" providerId="LiveId" clId="{55DE8B9D-9189-4DD0-841D-CD704891D55B}" dt="2023-04-21T01:55:57.451" v="5138" actId="113"/>
          <ac:spMkLst>
            <pc:docMk/>
            <pc:sldMk cId="1927983879" sldId="272"/>
            <ac:spMk id="51" creationId="{FA77C694-CF2C-81DB-5E78-C0AE31F0234D}"/>
          </ac:spMkLst>
        </pc:spChg>
        <pc:spChg chg="add mod">
          <ac:chgData name="Rajeswari Depala" userId="904288df1e8c75be" providerId="LiveId" clId="{55DE8B9D-9189-4DD0-841D-CD704891D55B}" dt="2023-04-21T01:44:45.540" v="5005" actId="20577"/>
          <ac:spMkLst>
            <pc:docMk/>
            <pc:sldMk cId="1927983879" sldId="272"/>
            <ac:spMk id="52" creationId="{CB03AD3D-0045-9AF8-FB88-B5B8DC5E22E6}"/>
          </ac:spMkLst>
        </pc:spChg>
        <pc:spChg chg="add mod">
          <ac:chgData name="Rajeswari Depala" userId="904288df1e8c75be" providerId="LiveId" clId="{55DE8B9D-9189-4DD0-841D-CD704891D55B}" dt="2023-04-21T01:57:36.417" v="5158" actId="20577"/>
          <ac:spMkLst>
            <pc:docMk/>
            <pc:sldMk cId="1927983879" sldId="272"/>
            <ac:spMk id="53" creationId="{AEBCB26F-0707-618C-C248-5ED291BFBAFB}"/>
          </ac:spMkLst>
        </pc:spChg>
        <pc:spChg chg="add mod">
          <ac:chgData name="Rajeswari Depala" userId="904288df1e8c75be" providerId="LiveId" clId="{55DE8B9D-9189-4DD0-841D-CD704891D55B}" dt="2023-04-21T01:57:29.409" v="5156" actId="1076"/>
          <ac:spMkLst>
            <pc:docMk/>
            <pc:sldMk cId="1927983879" sldId="272"/>
            <ac:spMk id="54" creationId="{77FB6B8F-7644-4FC5-D652-2FB4CF2BF230}"/>
          </ac:spMkLst>
        </pc:spChg>
        <pc:spChg chg="add mod">
          <ac:chgData name="Rajeswari Depala" userId="904288df1e8c75be" providerId="LiveId" clId="{55DE8B9D-9189-4DD0-841D-CD704891D55B}" dt="2023-04-21T02:44:30.755" v="5229" actId="20577"/>
          <ac:spMkLst>
            <pc:docMk/>
            <pc:sldMk cId="1927983879" sldId="272"/>
            <ac:spMk id="55" creationId="{C0A9E047-31D2-D11D-92AF-7B80C1262353}"/>
          </ac:spMkLst>
        </pc:spChg>
        <pc:spChg chg="add mod">
          <ac:chgData name="Rajeswari Depala" userId="904288df1e8c75be" providerId="LiveId" clId="{55DE8B9D-9189-4DD0-841D-CD704891D55B}" dt="2023-04-21T02:42:43.899" v="5204" actId="1076"/>
          <ac:spMkLst>
            <pc:docMk/>
            <pc:sldMk cId="1927983879" sldId="272"/>
            <ac:spMk id="56" creationId="{B6B30C55-96DC-1535-FFFE-6A79901FA66C}"/>
          </ac:spMkLst>
        </pc:spChg>
        <pc:spChg chg="add del mod">
          <ac:chgData name="Rajeswari Depala" userId="904288df1e8c75be" providerId="LiveId" clId="{55DE8B9D-9189-4DD0-841D-CD704891D55B}" dt="2023-04-21T01:58:39.767" v="5163" actId="478"/>
          <ac:spMkLst>
            <pc:docMk/>
            <pc:sldMk cId="1927983879" sldId="272"/>
            <ac:spMk id="1091" creationId="{362CB179-DC9C-153E-B6B0-60E9F68515BE}"/>
          </ac:spMkLst>
        </pc:spChg>
        <pc:spChg chg="add del mod">
          <ac:chgData name="Rajeswari Depala" userId="904288df1e8c75be" providerId="LiveId" clId="{55DE8B9D-9189-4DD0-841D-CD704891D55B}" dt="2023-04-21T02:39:47.001" v="5189"/>
          <ac:spMkLst>
            <pc:docMk/>
            <pc:sldMk cId="1927983879" sldId="272"/>
            <ac:spMk id="1092" creationId="{93809EF0-0F30-EB5A-C561-A2EB88A444F5}"/>
          </ac:spMkLst>
        </pc:spChg>
        <pc:spChg chg="add mod">
          <ac:chgData name="Rajeswari Depala" userId="904288df1e8c75be" providerId="LiveId" clId="{55DE8B9D-9189-4DD0-841D-CD704891D55B}" dt="2023-04-21T02:40:33.604" v="5195" actId="1076"/>
          <ac:spMkLst>
            <pc:docMk/>
            <pc:sldMk cId="1927983879" sldId="272"/>
            <ac:spMk id="1095" creationId="{53842896-B4BB-1636-6E12-9D71EE9BCD49}"/>
          </ac:spMkLst>
        </pc:spChg>
        <pc:spChg chg="add mod">
          <ac:chgData name="Rajeswari Depala" userId="904288df1e8c75be" providerId="LiveId" clId="{55DE8B9D-9189-4DD0-841D-CD704891D55B}" dt="2023-04-21T04:20:51.476" v="5837" actId="20577"/>
          <ac:spMkLst>
            <pc:docMk/>
            <pc:sldMk cId="1927983879" sldId="272"/>
            <ac:spMk id="1097" creationId="{DDB4F652-98C6-EAC6-90CA-583C527AC317}"/>
          </ac:spMkLst>
        </pc:spChg>
        <pc:spChg chg="add mod">
          <ac:chgData name="Rajeswari Depala" userId="904288df1e8c75be" providerId="LiveId" clId="{55DE8B9D-9189-4DD0-841D-CD704891D55B}" dt="2023-04-21T04:20:41.209" v="5833" actId="313"/>
          <ac:spMkLst>
            <pc:docMk/>
            <pc:sldMk cId="1927983879" sldId="272"/>
            <ac:spMk id="1098" creationId="{E45E20A9-C428-C965-88C7-D2CF3710381C}"/>
          </ac:spMkLst>
        </pc:spChg>
        <pc:picChg chg="add del mod">
          <ac:chgData name="Rajeswari Depala" userId="904288df1e8c75be" providerId="LiveId" clId="{55DE8B9D-9189-4DD0-841D-CD704891D55B}" dt="2023-04-21T01:32:27.337" v="4802" actId="478"/>
          <ac:picMkLst>
            <pc:docMk/>
            <pc:sldMk cId="1927983879" sldId="272"/>
            <ac:picMk id="1026" creationId="{E530F0D9-BEDD-1BE6-E0BE-ACAC63C08B98}"/>
          </ac:picMkLst>
        </pc:picChg>
        <pc:cxnChg chg="add mod">
          <ac:chgData name="Rajeswari Depala" userId="904288df1e8c75be" providerId="LiveId" clId="{55DE8B9D-9189-4DD0-841D-CD704891D55B}" dt="2023-04-21T01:38:50.478" v="4933" actId="1076"/>
          <ac:cxnSpMkLst>
            <pc:docMk/>
            <pc:sldMk cId="1927983879" sldId="272"/>
            <ac:cxnSpMk id="15" creationId="{6ECB32BA-1042-2A13-9861-862AC63D6408}"/>
          </ac:cxnSpMkLst>
        </pc:cxnChg>
        <pc:cxnChg chg="add mod">
          <ac:chgData name="Rajeswari Depala" userId="904288df1e8c75be" providerId="LiveId" clId="{55DE8B9D-9189-4DD0-841D-CD704891D55B}" dt="2023-04-21T01:41:17.531" v="4955" actId="1076"/>
          <ac:cxnSpMkLst>
            <pc:docMk/>
            <pc:sldMk cId="1927983879" sldId="272"/>
            <ac:cxnSpMk id="20" creationId="{DFF9BD35-DEB2-F7D7-E8F0-505B5A4F623C}"/>
          </ac:cxnSpMkLst>
        </pc:cxnChg>
        <pc:cxnChg chg="add del mod">
          <ac:chgData name="Rajeswari Depala" userId="904288df1e8c75be" providerId="LiveId" clId="{55DE8B9D-9189-4DD0-841D-CD704891D55B}" dt="2023-04-21T01:40:42.204" v="4944"/>
          <ac:cxnSpMkLst>
            <pc:docMk/>
            <pc:sldMk cId="1927983879" sldId="272"/>
            <ac:cxnSpMk id="25" creationId="{CD51DB8C-B225-4224-47C5-537865EC4E34}"/>
          </ac:cxnSpMkLst>
        </pc:cxnChg>
        <pc:cxnChg chg="add del mod">
          <ac:chgData name="Rajeswari Depala" userId="904288df1e8c75be" providerId="LiveId" clId="{55DE8B9D-9189-4DD0-841D-CD704891D55B}" dt="2023-04-21T01:41:04.216" v="4953"/>
          <ac:cxnSpMkLst>
            <pc:docMk/>
            <pc:sldMk cId="1927983879" sldId="272"/>
            <ac:cxnSpMk id="30" creationId="{21D189F1-D2D7-9310-0326-8543C552F09C}"/>
          </ac:cxnSpMkLst>
        </pc:cxnChg>
        <pc:cxnChg chg="add mod">
          <ac:chgData name="Rajeswari Depala" userId="904288df1e8c75be" providerId="LiveId" clId="{55DE8B9D-9189-4DD0-841D-CD704891D55B}" dt="2023-04-21T01:41:39.616" v="4957" actId="1076"/>
          <ac:cxnSpMkLst>
            <pc:docMk/>
            <pc:sldMk cId="1927983879" sldId="272"/>
            <ac:cxnSpMk id="35" creationId="{5F0FD7C1-CA9A-4662-07FD-1D928BE02283}"/>
          </ac:cxnSpMkLst>
        </pc:cxnChg>
        <pc:cxnChg chg="add mod">
          <ac:chgData name="Rajeswari Depala" userId="904288df1e8c75be" providerId="LiveId" clId="{55DE8B9D-9189-4DD0-841D-CD704891D55B}" dt="2023-04-21T01:41:50.143" v="4959" actId="1076"/>
          <ac:cxnSpMkLst>
            <pc:docMk/>
            <pc:sldMk cId="1927983879" sldId="272"/>
            <ac:cxnSpMk id="40" creationId="{1540C2A3-3E20-8A6F-842A-D3B44491DC9D}"/>
          </ac:cxnSpMkLst>
        </pc:cxnChg>
        <pc:cxnChg chg="add mod">
          <ac:chgData name="Rajeswari Depala" userId="904288df1e8c75be" providerId="LiveId" clId="{55DE8B9D-9189-4DD0-841D-CD704891D55B}" dt="2023-04-21T01:42:03.918" v="4961" actId="1076"/>
          <ac:cxnSpMkLst>
            <pc:docMk/>
            <pc:sldMk cId="1927983879" sldId="272"/>
            <ac:cxnSpMk id="45" creationId="{BAD04ABA-01C2-3254-7B5F-4188163F3FE9}"/>
          </ac:cxnSpMkLst>
        </pc:cxnChg>
        <pc:cxnChg chg="add mod">
          <ac:chgData name="Rajeswari Depala" userId="904288df1e8c75be" providerId="LiveId" clId="{55DE8B9D-9189-4DD0-841D-CD704891D55B}" dt="2023-04-21T01:52:16.905" v="5097" actId="1582"/>
          <ac:cxnSpMkLst>
            <pc:docMk/>
            <pc:sldMk cId="1927983879" sldId="272"/>
            <ac:cxnSpMk id="58" creationId="{96392FE1-4594-CE09-8587-1AD3EB66BBC9}"/>
          </ac:cxnSpMkLst>
        </pc:cxnChg>
        <pc:cxnChg chg="add mod">
          <ac:chgData name="Rajeswari Depala" userId="904288df1e8c75be" providerId="LiveId" clId="{55DE8B9D-9189-4DD0-841D-CD704891D55B}" dt="2023-04-21T01:52:16.905" v="5097" actId="1582"/>
          <ac:cxnSpMkLst>
            <pc:docMk/>
            <pc:sldMk cId="1927983879" sldId="272"/>
            <ac:cxnSpMk id="60" creationId="{612C6D62-DBD8-40E8-9EDF-D1BAED2D80C7}"/>
          </ac:cxnSpMkLst>
        </pc:cxnChg>
        <pc:cxnChg chg="add mod">
          <ac:chgData name="Rajeswari Depala" userId="904288df1e8c75be" providerId="LiveId" clId="{55DE8B9D-9189-4DD0-841D-CD704891D55B}" dt="2023-04-21T01:52:16.905" v="5097" actId="1582"/>
          <ac:cxnSpMkLst>
            <pc:docMk/>
            <pc:sldMk cId="1927983879" sldId="272"/>
            <ac:cxnSpMk id="62" creationId="{487ED663-25AA-4EFA-82A8-311070ACB050}"/>
          </ac:cxnSpMkLst>
        </pc:cxnChg>
        <pc:cxnChg chg="add mod">
          <ac:chgData name="Rajeswari Depala" userId="904288df1e8c75be" providerId="LiveId" clId="{55DE8B9D-9189-4DD0-841D-CD704891D55B}" dt="2023-04-21T01:52:16.905" v="5097" actId="1582"/>
          <ac:cxnSpMkLst>
            <pc:docMk/>
            <pc:sldMk cId="1927983879" sldId="272"/>
            <ac:cxnSpMk id="1024" creationId="{6A554DF0-D2EB-A5A1-BFFC-E838E337D18A}"/>
          </ac:cxnSpMkLst>
        </pc:cxnChg>
        <pc:cxnChg chg="add mod">
          <ac:chgData name="Rajeswari Depala" userId="904288df1e8c75be" providerId="LiveId" clId="{55DE8B9D-9189-4DD0-841D-CD704891D55B}" dt="2023-04-21T01:52:25.978" v="5098" actId="1582"/>
          <ac:cxnSpMkLst>
            <pc:docMk/>
            <pc:sldMk cId="1927983879" sldId="272"/>
            <ac:cxnSpMk id="1027" creationId="{FA05447B-9006-9DE2-6299-1F9D2FA27BC9}"/>
          </ac:cxnSpMkLst>
        </pc:cxnChg>
        <pc:cxnChg chg="add mod">
          <ac:chgData name="Rajeswari Depala" userId="904288df1e8c75be" providerId="LiveId" clId="{55DE8B9D-9189-4DD0-841D-CD704891D55B}" dt="2023-04-21T01:52:25.978" v="5098" actId="1582"/>
          <ac:cxnSpMkLst>
            <pc:docMk/>
            <pc:sldMk cId="1927983879" sldId="272"/>
            <ac:cxnSpMk id="1029" creationId="{6012D971-E027-51E1-31AD-DAEDB36DDC02}"/>
          </ac:cxnSpMkLst>
        </pc:cxnChg>
        <pc:cxnChg chg="add mod">
          <ac:chgData name="Rajeswari Depala" userId="904288df1e8c75be" providerId="LiveId" clId="{55DE8B9D-9189-4DD0-841D-CD704891D55B}" dt="2023-04-21T01:53:19.369" v="5103" actId="1076"/>
          <ac:cxnSpMkLst>
            <pc:docMk/>
            <pc:sldMk cId="1927983879" sldId="272"/>
            <ac:cxnSpMk id="1031" creationId="{A08383B2-ABFE-5855-F2DD-A3810EBE2AD1}"/>
          </ac:cxnSpMkLst>
        </pc:cxnChg>
        <pc:cxnChg chg="add mod">
          <ac:chgData name="Rajeswari Depala" userId="904288df1e8c75be" providerId="LiveId" clId="{55DE8B9D-9189-4DD0-841D-CD704891D55B}" dt="2023-04-21T01:53:39.364" v="5104" actId="14100"/>
          <ac:cxnSpMkLst>
            <pc:docMk/>
            <pc:sldMk cId="1927983879" sldId="272"/>
            <ac:cxnSpMk id="1033" creationId="{4CA4CE02-1671-6CD5-188B-C43ECA8B049F}"/>
          </ac:cxnSpMkLst>
        </pc:cxnChg>
        <pc:cxnChg chg="add mod">
          <ac:chgData name="Rajeswari Depala" userId="904288df1e8c75be" providerId="LiveId" clId="{55DE8B9D-9189-4DD0-841D-CD704891D55B}" dt="2023-04-21T01:52:33.755" v="5099" actId="1582"/>
          <ac:cxnSpMkLst>
            <pc:docMk/>
            <pc:sldMk cId="1927983879" sldId="272"/>
            <ac:cxnSpMk id="1035" creationId="{29560DC9-9F00-9DAA-3ABE-2101A6165111}"/>
          </ac:cxnSpMkLst>
        </pc:cxnChg>
        <pc:cxnChg chg="add mod">
          <ac:chgData name="Rajeswari Depala" userId="904288df1e8c75be" providerId="LiveId" clId="{55DE8B9D-9189-4DD0-841D-CD704891D55B}" dt="2023-04-21T01:52:33.755" v="5099" actId="1582"/>
          <ac:cxnSpMkLst>
            <pc:docMk/>
            <pc:sldMk cId="1927983879" sldId="272"/>
            <ac:cxnSpMk id="1037" creationId="{284A1344-2447-30D7-934F-555354087210}"/>
          </ac:cxnSpMkLst>
        </pc:cxnChg>
        <pc:cxnChg chg="add mod">
          <ac:chgData name="Rajeswari Depala" userId="904288df1e8c75be" providerId="LiveId" clId="{55DE8B9D-9189-4DD0-841D-CD704891D55B}" dt="2023-04-21T01:53:19.369" v="5103" actId="1076"/>
          <ac:cxnSpMkLst>
            <pc:docMk/>
            <pc:sldMk cId="1927983879" sldId="272"/>
            <ac:cxnSpMk id="1039" creationId="{A8622F54-7D84-6A6D-6419-B7F3FB95EB80}"/>
          </ac:cxnSpMkLst>
        </pc:cxnChg>
        <pc:cxnChg chg="add mod">
          <ac:chgData name="Rajeswari Depala" userId="904288df1e8c75be" providerId="LiveId" clId="{55DE8B9D-9189-4DD0-841D-CD704891D55B}" dt="2023-04-21T01:53:39.364" v="5104" actId="14100"/>
          <ac:cxnSpMkLst>
            <pc:docMk/>
            <pc:sldMk cId="1927983879" sldId="272"/>
            <ac:cxnSpMk id="1041" creationId="{9E7E38A3-7B2E-20B7-F2FE-0F8A3D1A60FF}"/>
          </ac:cxnSpMkLst>
        </pc:cxnChg>
        <pc:cxnChg chg="add mod">
          <ac:chgData name="Rajeswari Depala" userId="904288df1e8c75be" providerId="LiveId" clId="{55DE8B9D-9189-4DD0-841D-CD704891D55B}" dt="2023-04-21T01:52:44.094" v="5100" actId="1582"/>
          <ac:cxnSpMkLst>
            <pc:docMk/>
            <pc:sldMk cId="1927983879" sldId="272"/>
            <ac:cxnSpMk id="1043" creationId="{1121EC1E-8366-1883-20CB-D77B503713D1}"/>
          </ac:cxnSpMkLst>
        </pc:cxnChg>
        <pc:cxnChg chg="add mod">
          <ac:chgData name="Rajeswari Depala" userId="904288df1e8c75be" providerId="LiveId" clId="{55DE8B9D-9189-4DD0-841D-CD704891D55B}" dt="2023-04-21T01:52:44.094" v="5100" actId="1582"/>
          <ac:cxnSpMkLst>
            <pc:docMk/>
            <pc:sldMk cId="1927983879" sldId="272"/>
            <ac:cxnSpMk id="1045" creationId="{417A26B6-322D-7E89-59F6-0EFED7BE7160}"/>
          </ac:cxnSpMkLst>
        </pc:cxnChg>
        <pc:cxnChg chg="add mod">
          <ac:chgData name="Rajeswari Depala" userId="904288df1e8c75be" providerId="LiveId" clId="{55DE8B9D-9189-4DD0-841D-CD704891D55B}" dt="2023-04-21T05:34:53.396" v="6236" actId="1076"/>
          <ac:cxnSpMkLst>
            <pc:docMk/>
            <pc:sldMk cId="1927983879" sldId="272"/>
            <ac:cxnSpMk id="1048" creationId="{C3A1D878-9227-6DF1-A224-E7CC9AE3A2A5}"/>
          </ac:cxnSpMkLst>
        </pc:cxnChg>
        <pc:cxnChg chg="add mod">
          <ac:chgData name="Rajeswari Depala" userId="904288df1e8c75be" providerId="LiveId" clId="{55DE8B9D-9189-4DD0-841D-CD704891D55B}" dt="2023-04-21T01:52:44.094" v="5100" actId="1582"/>
          <ac:cxnSpMkLst>
            <pc:docMk/>
            <pc:sldMk cId="1927983879" sldId="272"/>
            <ac:cxnSpMk id="1050" creationId="{4B93A756-D6DA-6C45-6C44-C33948FF4BD3}"/>
          </ac:cxnSpMkLst>
        </pc:cxnChg>
        <pc:cxnChg chg="add mod">
          <ac:chgData name="Rajeswari Depala" userId="904288df1e8c75be" providerId="LiveId" clId="{55DE8B9D-9189-4DD0-841D-CD704891D55B}" dt="2023-04-21T01:52:57.503" v="5101" actId="1582"/>
          <ac:cxnSpMkLst>
            <pc:docMk/>
            <pc:sldMk cId="1927983879" sldId="272"/>
            <ac:cxnSpMk id="1052" creationId="{ECCD05E7-AD17-6674-00E7-AC48A2367FA2}"/>
          </ac:cxnSpMkLst>
        </pc:cxnChg>
        <pc:cxnChg chg="add mod">
          <ac:chgData name="Rajeswari Depala" userId="904288df1e8c75be" providerId="LiveId" clId="{55DE8B9D-9189-4DD0-841D-CD704891D55B}" dt="2023-04-21T01:52:57.503" v="5101" actId="1582"/>
          <ac:cxnSpMkLst>
            <pc:docMk/>
            <pc:sldMk cId="1927983879" sldId="272"/>
            <ac:cxnSpMk id="1054" creationId="{11DCB927-FF33-0501-8528-D2C8BD3C45E3}"/>
          </ac:cxnSpMkLst>
        </pc:cxnChg>
        <pc:cxnChg chg="add mod">
          <ac:chgData name="Rajeswari Depala" userId="904288df1e8c75be" providerId="LiveId" clId="{55DE8B9D-9189-4DD0-841D-CD704891D55B}" dt="2023-04-21T05:34:53.396" v="6236" actId="1076"/>
          <ac:cxnSpMkLst>
            <pc:docMk/>
            <pc:sldMk cId="1927983879" sldId="272"/>
            <ac:cxnSpMk id="1056" creationId="{976C035C-C980-07D2-9A52-7FA06E297BD5}"/>
          </ac:cxnSpMkLst>
        </pc:cxnChg>
        <pc:cxnChg chg="add mod">
          <ac:chgData name="Rajeswari Depala" userId="904288df1e8c75be" providerId="LiveId" clId="{55DE8B9D-9189-4DD0-841D-CD704891D55B}" dt="2023-04-21T01:52:57.503" v="5101" actId="1582"/>
          <ac:cxnSpMkLst>
            <pc:docMk/>
            <pc:sldMk cId="1927983879" sldId="272"/>
            <ac:cxnSpMk id="1058" creationId="{E94FAEA5-826E-DCC2-1966-6374C5037FD7}"/>
          </ac:cxnSpMkLst>
        </pc:cxnChg>
        <pc:cxnChg chg="add mod">
          <ac:chgData name="Rajeswari Depala" userId="904288df1e8c75be" providerId="LiveId" clId="{55DE8B9D-9189-4DD0-841D-CD704891D55B}" dt="2023-04-21T01:53:07.543" v="5102" actId="1582"/>
          <ac:cxnSpMkLst>
            <pc:docMk/>
            <pc:sldMk cId="1927983879" sldId="272"/>
            <ac:cxnSpMk id="1060" creationId="{B44A40CD-07F6-457D-44DC-340EB2241E3E}"/>
          </ac:cxnSpMkLst>
        </pc:cxnChg>
        <pc:cxnChg chg="add mod">
          <ac:chgData name="Rajeswari Depala" userId="904288df1e8c75be" providerId="LiveId" clId="{55DE8B9D-9189-4DD0-841D-CD704891D55B}" dt="2023-04-21T01:53:07.543" v="5102" actId="1582"/>
          <ac:cxnSpMkLst>
            <pc:docMk/>
            <pc:sldMk cId="1927983879" sldId="272"/>
            <ac:cxnSpMk id="1062" creationId="{7DDAB2AB-540C-9DA4-4F7D-96A4A625AC15}"/>
          </ac:cxnSpMkLst>
        </pc:cxnChg>
        <pc:cxnChg chg="add mod">
          <ac:chgData name="Rajeswari Depala" userId="904288df1e8c75be" providerId="LiveId" clId="{55DE8B9D-9189-4DD0-841D-CD704891D55B}" dt="2023-04-21T01:53:07.543" v="5102" actId="1582"/>
          <ac:cxnSpMkLst>
            <pc:docMk/>
            <pc:sldMk cId="1927983879" sldId="272"/>
            <ac:cxnSpMk id="1064" creationId="{C11D02AD-9F08-CE4A-E0F2-03498873D3E3}"/>
          </ac:cxnSpMkLst>
        </pc:cxnChg>
        <pc:cxnChg chg="add mod">
          <ac:chgData name="Rajeswari Depala" userId="904288df1e8c75be" providerId="LiveId" clId="{55DE8B9D-9189-4DD0-841D-CD704891D55B}" dt="2023-04-21T01:53:07.543" v="5102" actId="1582"/>
          <ac:cxnSpMkLst>
            <pc:docMk/>
            <pc:sldMk cId="1927983879" sldId="272"/>
            <ac:cxnSpMk id="1066" creationId="{C66A1211-EBFF-722B-50CD-2C96A109E010}"/>
          </ac:cxnSpMkLst>
        </pc:cxnChg>
        <pc:cxnChg chg="add mod">
          <ac:chgData name="Rajeswari Depala" userId="904288df1e8c75be" providerId="LiveId" clId="{55DE8B9D-9189-4DD0-841D-CD704891D55B}" dt="2023-04-21T02:40:27.895" v="5194" actId="1076"/>
          <ac:cxnSpMkLst>
            <pc:docMk/>
            <pc:sldMk cId="1927983879" sldId="272"/>
            <ac:cxnSpMk id="1089" creationId="{F55DAC1E-38CB-AD0F-C1AA-D98C46F88896}"/>
          </ac:cxnSpMkLst>
        </pc:cxnChg>
        <pc:cxnChg chg="add del">
          <ac:chgData name="Rajeswari Depala" userId="904288df1e8c75be" providerId="LiveId" clId="{55DE8B9D-9189-4DD0-841D-CD704891D55B}" dt="2023-04-21T02:38:28.780" v="5167" actId="11529"/>
          <ac:cxnSpMkLst>
            <pc:docMk/>
            <pc:sldMk cId="1927983879" sldId="272"/>
            <ac:cxnSpMk id="1094" creationId="{5901A5DF-F8F3-14E8-EAC0-8B71DA8A53A4}"/>
          </ac:cxnSpMkLst>
        </pc:cxnChg>
      </pc:sldChg>
      <pc:sldChg chg="new del">
        <pc:chgData name="Rajeswari Depala" userId="904288df1e8c75be" providerId="LiveId" clId="{55DE8B9D-9189-4DD0-841D-CD704891D55B}" dt="2023-04-21T01:21:21.448" v="4772" actId="680"/>
        <pc:sldMkLst>
          <pc:docMk/>
          <pc:sldMk cId="3152336632" sldId="272"/>
        </pc:sldMkLst>
      </pc:sldChg>
      <pc:sldChg chg="addSp modSp new mod">
        <pc:chgData name="Rajeswari Depala" userId="904288df1e8c75be" providerId="LiveId" clId="{55DE8B9D-9189-4DD0-841D-CD704891D55B}" dt="2023-04-21T03:01:43.723" v="5402" actId="20577"/>
        <pc:sldMkLst>
          <pc:docMk/>
          <pc:sldMk cId="11730166" sldId="273"/>
        </pc:sldMkLst>
        <pc:spChg chg="add mod">
          <ac:chgData name="Rajeswari Depala" userId="904288df1e8c75be" providerId="LiveId" clId="{55DE8B9D-9189-4DD0-841D-CD704891D55B}" dt="2023-04-21T03:01:43.723" v="5402" actId="20577"/>
          <ac:spMkLst>
            <pc:docMk/>
            <pc:sldMk cId="11730166" sldId="273"/>
            <ac:spMk id="4" creationId="{0D0846FD-AE0C-10AC-49D4-F6AE094C547F}"/>
          </ac:spMkLst>
        </pc:spChg>
        <pc:picChg chg="add mod modCrop">
          <ac:chgData name="Rajeswari Depala" userId="904288df1e8c75be" providerId="LiveId" clId="{55DE8B9D-9189-4DD0-841D-CD704891D55B}" dt="2023-04-21T02:49:43.567" v="5266" actId="1076"/>
          <ac:picMkLst>
            <pc:docMk/>
            <pc:sldMk cId="11730166" sldId="273"/>
            <ac:picMk id="3" creationId="{9703AF3C-DD4C-D1EC-376E-6DD1AE180365}"/>
          </ac:picMkLst>
        </pc:picChg>
      </pc:sldChg>
      <pc:sldChg chg="addSp delSp modSp new mod">
        <pc:chgData name="Rajeswari Depala" userId="904288df1e8c75be" providerId="LiveId" clId="{55DE8B9D-9189-4DD0-841D-CD704891D55B}" dt="2023-04-21T03:01:32.275" v="5386" actId="1076"/>
        <pc:sldMkLst>
          <pc:docMk/>
          <pc:sldMk cId="812994969" sldId="274"/>
        </pc:sldMkLst>
        <pc:spChg chg="add mod">
          <ac:chgData name="Rajeswari Depala" userId="904288df1e8c75be" providerId="LiveId" clId="{55DE8B9D-9189-4DD0-841D-CD704891D55B}" dt="2023-04-21T02:53:06.023" v="5291" actId="14100"/>
          <ac:spMkLst>
            <pc:docMk/>
            <pc:sldMk cId="812994969" sldId="274"/>
            <ac:spMk id="7" creationId="{A4D7E8E1-9024-4D52-5F80-9A09B243D59F}"/>
          </ac:spMkLst>
        </pc:spChg>
        <pc:spChg chg="add mod">
          <ac:chgData name="Rajeswari Depala" userId="904288df1e8c75be" providerId="LiveId" clId="{55DE8B9D-9189-4DD0-841D-CD704891D55B}" dt="2023-04-21T03:01:32.275" v="5386" actId="1076"/>
          <ac:spMkLst>
            <pc:docMk/>
            <pc:sldMk cId="812994969" sldId="274"/>
            <ac:spMk id="8" creationId="{A86FD516-1932-5370-3E97-9E0E884B2C20}"/>
          </ac:spMkLst>
        </pc:spChg>
        <pc:picChg chg="add del mod">
          <ac:chgData name="Rajeswari Depala" userId="904288df1e8c75be" providerId="LiveId" clId="{55DE8B9D-9189-4DD0-841D-CD704891D55B}" dt="2023-04-21T02:48:15.914" v="5256" actId="931"/>
          <ac:picMkLst>
            <pc:docMk/>
            <pc:sldMk cId="812994969" sldId="274"/>
            <ac:picMk id="3" creationId="{B2D58E65-D053-FF97-BB83-D93737141ADA}"/>
          </ac:picMkLst>
        </pc:picChg>
        <pc:picChg chg="add mod modCrop">
          <ac:chgData name="Rajeswari Depala" userId="904288df1e8c75be" providerId="LiveId" clId="{55DE8B9D-9189-4DD0-841D-CD704891D55B}" dt="2023-04-21T02:53:09.178" v="5292" actId="1076"/>
          <ac:picMkLst>
            <pc:docMk/>
            <pc:sldMk cId="812994969" sldId="274"/>
            <ac:picMk id="5" creationId="{B958B3AD-FA2D-A3E6-610C-C42E5AFE5EFB}"/>
          </ac:picMkLst>
        </pc:picChg>
      </pc:sldChg>
      <pc:sldChg chg="addSp delSp modSp new mod">
        <pc:chgData name="Rajeswari Depala" userId="904288df1e8c75be" providerId="LiveId" clId="{55DE8B9D-9189-4DD0-841D-CD704891D55B}" dt="2023-04-21T14:54:41.247" v="6496" actId="404"/>
        <pc:sldMkLst>
          <pc:docMk/>
          <pc:sldMk cId="2878403712" sldId="275"/>
        </pc:sldMkLst>
        <pc:spChg chg="add mod">
          <ac:chgData name="Rajeswari Depala" userId="904288df1e8c75be" providerId="LiveId" clId="{55DE8B9D-9189-4DD0-841D-CD704891D55B}" dt="2023-04-21T14:54:41.247" v="6496" actId="404"/>
          <ac:spMkLst>
            <pc:docMk/>
            <pc:sldMk cId="2878403712" sldId="275"/>
            <ac:spMk id="2" creationId="{613B54AC-F830-37B7-95F8-773CF105E85A}"/>
          </ac:spMkLst>
        </pc:spChg>
        <pc:spChg chg="add del mod">
          <ac:chgData name="Rajeswari Depala" userId="904288df1e8c75be" providerId="LiveId" clId="{55DE8B9D-9189-4DD0-841D-CD704891D55B}" dt="2023-04-21T14:54:21.446" v="6454" actId="478"/>
          <ac:spMkLst>
            <pc:docMk/>
            <pc:sldMk cId="2878403712" sldId="275"/>
            <ac:spMk id="3" creationId="{0E08EFCF-FB64-6EFD-32A9-751FED1D26AD}"/>
          </ac:spMkLst>
        </pc:spChg>
        <pc:spChg chg="add del mod">
          <ac:chgData name="Rajeswari Depala" userId="904288df1e8c75be" providerId="LiveId" clId="{55DE8B9D-9189-4DD0-841D-CD704891D55B}" dt="2023-04-21T04:30:22.430" v="5863" actId="478"/>
          <ac:spMkLst>
            <pc:docMk/>
            <pc:sldMk cId="2878403712" sldId="275"/>
            <ac:spMk id="7" creationId="{DA9F2874-ACA6-462C-7F74-7D0A5D89DF21}"/>
          </ac:spMkLst>
        </pc:spChg>
        <pc:spChg chg="add mod">
          <ac:chgData name="Rajeswari Depala" userId="904288df1e8c75be" providerId="LiveId" clId="{55DE8B9D-9189-4DD0-841D-CD704891D55B}" dt="2023-04-21T14:25:11.699" v="6378" actId="1076"/>
          <ac:spMkLst>
            <pc:docMk/>
            <pc:sldMk cId="2878403712" sldId="275"/>
            <ac:spMk id="9" creationId="{5C6FE1A5-D01C-1C46-49C1-3451C4651163}"/>
          </ac:spMkLst>
        </pc:spChg>
        <pc:picChg chg="add mod modCrop">
          <ac:chgData name="Rajeswari Depala" userId="904288df1e8c75be" providerId="LiveId" clId="{55DE8B9D-9189-4DD0-841D-CD704891D55B}" dt="2023-04-21T04:27:57.012" v="5861" actId="1076"/>
          <ac:picMkLst>
            <pc:docMk/>
            <pc:sldMk cId="2878403712" sldId="275"/>
            <ac:picMk id="5" creationId="{B721A255-D96D-90A2-0B64-EC850D16B8C7}"/>
          </ac:picMkLst>
        </pc:picChg>
      </pc:sldChg>
      <pc:sldChg chg="addSp delSp modSp new mod modAnim">
        <pc:chgData name="Rajeswari Depala" userId="904288df1e8c75be" providerId="LiveId" clId="{55DE8B9D-9189-4DD0-841D-CD704891D55B}" dt="2023-04-21T06:00:39.803" v="6333"/>
        <pc:sldMkLst>
          <pc:docMk/>
          <pc:sldMk cId="3293062711" sldId="276"/>
        </pc:sldMkLst>
        <pc:spChg chg="add mod">
          <ac:chgData name="Rajeswari Depala" userId="904288df1e8c75be" providerId="LiveId" clId="{55DE8B9D-9189-4DD0-841D-CD704891D55B}" dt="2023-04-21T04:49:40.671" v="6021" actId="313"/>
          <ac:spMkLst>
            <pc:docMk/>
            <pc:sldMk cId="3293062711" sldId="276"/>
            <ac:spMk id="8" creationId="{BD27886D-339F-5BC8-3AFB-D7E5E1FD7220}"/>
          </ac:spMkLst>
        </pc:spChg>
        <pc:picChg chg="add del mod modCrop">
          <ac:chgData name="Rajeswari Depala" userId="904288df1e8c75be" providerId="LiveId" clId="{55DE8B9D-9189-4DD0-841D-CD704891D55B}" dt="2023-04-21T03:33:21.076" v="5442" actId="478"/>
          <ac:picMkLst>
            <pc:docMk/>
            <pc:sldMk cId="3293062711" sldId="276"/>
            <ac:picMk id="3" creationId="{1D46A1E9-93AB-09FC-3E82-A2D66A8C8449}"/>
          </ac:picMkLst>
        </pc:picChg>
        <pc:picChg chg="add mod modCrop">
          <ac:chgData name="Rajeswari Depala" userId="904288df1e8c75be" providerId="LiveId" clId="{55DE8B9D-9189-4DD0-841D-CD704891D55B}" dt="2023-04-21T05:55:40.669" v="6326" actId="1076"/>
          <ac:picMkLst>
            <pc:docMk/>
            <pc:sldMk cId="3293062711" sldId="276"/>
            <ac:picMk id="5" creationId="{C991A7A0-0D31-74CE-D65C-AEDA27871716}"/>
          </ac:picMkLst>
        </pc:picChg>
        <pc:picChg chg="add mod modCrop">
          <ac:chgData name="Rajeswari Depala" userId="904288df1e8c75be" providerId="LiveId" clId="{55DE8B9D-9189-4DD0-841D-CD704891D55B}" dt="2023-04-21T05:57:52.419" v="6331" actId="1076"/>
          <ac:picMkLst>
            <pc:docMk/>
            <pc:sldMk cId="3293062711" sldId="276"/>
            <ac:picMk id="7" creationId="{F28296BB-0580-0E12-B884-658A3A3071EC}"/>
          </ac:picMkLst>
        </pc:picChg>
      </pc:sldChg>
      <pc:sldChg chg="addSp modSp new mod">
        <pc:chgData name="Rajeswari Depala" userId="904288df1e8c75be" providerId="LiveId" clId="{55DE8B9D-9189-4DD0-841D-CD704891D55B}" dt="2023-04-21T04:48:01.805" v="5957" actId="14100"/>
        <pc:sldMkLst>
          <pc:docMk/>
          <pc:sldMk cId="2833875945" sldId="277"/>
        </pc:sldMkLst>
        <pc:spChg chg="add mod">
          <ac:chgData name="Rajeswari Depala" userId="904288df1e8c75be" providerId="LiveId" clId="{55DE8B9D-9189-4DD0-841D-CD704891D55B}" dt="2023-04-21T04:31:55.774" v="5914" actId="20577"/>
          <ac:spMkLst>
            <pc:docMk/>
            <pc:sldMk cId="2833875945" sldId="277"/>
            <ac:spMk id="2" creationId="{D55F7F5E-B0CC-D3DF-1CCD-86FF1D3FD4C0}"/>
          </ac:spMkLst>
        </pc:spChg>
        <pc:spChg chg="add mod">
          <ac:chgData name="Rajeswari Depala" userId="904288df1e8c75be" providerId="LiveId" clId="{55DE8B9D-9189-4DD0-841D-CD704891D55B}" dt="2023-04-21T04:47:25.085" v="5950" actId="1076"/>
          <ac:spMkLst>
            <pc:docMk/>
            <pc:sldMk cId="2833875945" sldId="277"/>
            <ac:spMk id="3" creationId="{35FC990E-A5E2-5F70-171C-85EA6C2B6AEA}"/>
          </ac:spMkLst>
        </pc:spChg>
        <pc:picChg chg="add mod modCrop">
          <ac:chgData name="Rajeswari Depala" userId="904288df1e8c75be" providerId="LiveId" clId="{55DE8B9D-9189-4DD0-841D-CD704891D55B}" dt="2023-04-21T04:47:18.205" v="5949" actId="1076"/>
          <ac:picMkLst>
            <pc:docMk/>
            <pc:sldMk cId="2833875945" sldId="277"/>
            <ac:picMk id="5" creationId="{86DC9041-32E2-79E0-4B4C-07AC09195D13}"/>
          </ac:picMkLst>
        </pc:picChg>
        <pc:picChg chg="add mod modCrop">
          <ac:chgData name="Rajeswari Depala" userId="904288df1e8c75be" providerId="LiveId" clId="{55DE8B9D-9189-4DD0-841D-CD704891D55B}" dt="2023-04-21T04:47:48.528" v="5955" actId="14100"/>
          <ac:picMkLst>
            <pc:docMk/>
            <pc:sldMk cId="2833875945" sldId="277"/>
            <ac:picMk id="7" creationId="{9774B54B-BD29-A8E8-B9CB-AAEF76D7DB5C}"/>
          </ac:picMkLst>
        </pc:picChg>
        <pc:picChg chg="add mod modCrop">
          <ac:chgData name="Rajeswari Depala" userId="904288df1e8c75be" providerId="LiveId" clId="{55DE8B9D-9189-4DD0-841D-CD704891D55B}" dt="2023-04-21T04:48:01.805" v="5957" actId="14100"/>
          <ac:picMkLst>
            <pc:docMk/>
            <pc:sldMk cId="2833875945" sldId="277"/>
            <ac:picMk id="9" creationId="{4D8A5DE4-ED96-F44F-33E1-A2CFEC89C857}"/>
          </ac:picMkLst>
        </pc:picChg>
      </pc:sldChg>
      <pc:sldChg chg="addSp modSp new mod">
        <pc:chgData name="Rajeswari Depala" userId="904288df1e8c75be" providerId="LiveId" clId="{55DE8B9D-9189-4DD0-841D-CD704891D55B}" dt="2023-04-21T15:04:22.794" v="6600" actId="20577"/>
        <pc:sldMkLst>
          <pc:docMk/>
          <pc:sldMk cId="3105139258" sldId="278"/>
        </pc:sldMkLst>
        <pc:spChg chg="add mod">
          <ac:chgData name="Rajeswari Depala" userId="904288df1e8c75be" providerId="LiveId" clId="{55DE8B9D-9189-4DD0-841D-CD704891D55B}" dt="2023-04-21T04:51:10.776" v="6066" actId="20577"/>
          <ac:spMkLst>
            <pc:docMk/>
            <pc:sldMk cId="3105139258" sldId="278"/>
            <ac:spMk id="2" creationId="{C803C045-6657-AC31-44A3-2D6741B49205}"/>
          </ac:spMkLst>
        </pc:spChg>
        <pc:spChg chg="add mod">
          <ac:chgData name="Rajeswari Depala" userId="904288df1e8c75be" providerId="LiveId" clId="{55DE8B9D-9189-4DD0-841D-CD704891D55B}" dt="2023-04-21T15:04:22.794" v="6600" actId="20577"/>
          <ac:spMkLst>
            <pc:docMk/>
            <pc:sldMk cId="3105139258" sldId="278"/>
            <ac:spMk id="4" creationId="{7C174DC3-D7AB-4A06-CD5B-136BB75D167B}"/>
          </ac:spMkLst>
        </pc:spChg>
      </pc:sldChg>
      <pc:sldChg chg="addSp modSp new mod">
        <pc:chgData name="Rajeswari Depala" userId="904288df1e8c75be" providerId="LiveId" clId="{55DE8B9D-9189-4DD0-841D-CD704891D55B}" dt="2023-04-21T05:19:44.703" v="6159" actId="1076"/>
        <pc:sldMkLst>
          <pc:docMk/>
          <pc:sldMk cId="1006645909" sldId="279"/>
        </pc:sldMkLst>
        <pc:spChg chg="add mod">
          <ac:chgData name="Rajeswari Depala" userId="904288df1e8c75be" providerId="LiveId" clId="{55DE8B9D-9189-4DD0-841D-CD704891D55B}" dt="2023-04-21T05:19:44.703" v="6159" actId="1076"/>
          <ac:spMkLst>
            <pc:docMk/>
            <pc:sldMk cId="1006645909" sldId="279"/>
            <ac:spMk id="2" creationId="{FE86AE3D-3D10-2527-A7A3-B5AA05EBC735}"/>
          </ac:spMkLst>
        </pc:spChg>
      </pc:sldChg>
      <pc:sldChg chg="addSp modSp new mod modAnim">
        <pc:chgData name="Rajeswari Depala" userId="904288df1e8c75be" providerId="LiveId" clId="{55DE8B9D-9189-4DD0-841D-CD704891D55B}" dt="2023-04-21T14:52:06.682" v="6449" actId="14100"/>
        <pc:sldMkLst>
          <pc:docMk/>
          <pc:sldMk cId="2712140593" sldId="280"/>
        </pc:sldMkLst>
        <pc:spChg chg="add mod">
          <ac:chgData name="Rajeswari Depala" userId="904288df1e8c75be" providerId="LiveId" clId="{55DE8B9D-9189-4DD0-841D-CD704891D55B}" dt="2023-04-21T14:45:32.927" v="6421" actId="20577"/>
          <ac:spMkLst>
            <pc:docMk/>
            <pc:sldMk cId="2712140593" sldId="280"/>
            <ac:spMk id="2" creationId="{1139DF06-0F2C-3F1B-A4C6-F1DE293F459D}"/>
          </ac:spMkLst>
        </pc:spChg>
        <pc:spChg chg="add mod">
          <ac:chgData name="Rajeswari Depala" userId="904288df1e8c75be" providerId="LiveId" clId="{55DE8B9D-9189-4DD0-841D-CD704891D55B}" dt="2023-04-21T14:52:06.682" v="6449" actId="14100"/>
          <ac:spMkLst>
            <pc:docMk/>
            <pc:sldMk cId="2712140593" sldId="280"/>
            <ac:spMk id="4" creationId="{662A01DF-17D9-0024-00CC-9D09FCCCA3FE}"/>
          </ac:spMkLst>
        </pc:spChg>
      </pc:sldChg>
      <pc:sldChg chg="addSp delSp modSp new mod modAnim">
        <pc:chgData name="Rajeswari Depala" userId="904288df1e8c75be" providerId="LiveId" clId="{55DE8B9D-9189-4DD0-841D-CD704891D55B}" dt="2023-04-21T15:02:07.294" v="6595" actId="1076"/>
        <pc:sldMkLst>
          <pc:docMk/>
          <pc:sldMk cId="1808809342" sldId="281"/>
        </pc:sldMkLst>
        <pc:spChg chg="add mod">
          <ac:chgData name="Rajeswari Depala" userId="904288df1e8c75be" providerId="LiveId" clId="{55DE8B9D-9189-4DD0-841D-CD704891D55B}" dt="2023-04-21T14:54:03.023" v="6451"/>
          <ac:spMkLst>
            <pc:docMk/>
            <pc:sldMk cId="1808809342" sldId="281"/>
            <ac:spMk id="2" creationId="{5C843FB9-B607-75EA-690C-712291F7D48B}"/>
          </ac:spMkLst>
        </pc:spChg>
        <pc:spChg chg="add mod">
          <ac:chgData name="Rajeswari Depala" userId="904288df1e8c75be" providerId="LiveId" clId="{55DE8B9D-9189-4DD0-841D-CD704891D55B}" dt="2023-04-21T14:54:13.937" v="6453" actId="1076"/>
          <ac:spMkLst>
            <pc:docMk/>
            <pc:sldMk cId="1808809342" sldId="281"/>
            <ac:spMk id="3" creationId="{AB05A3BB-7C21-26D6-8683-9E99B6BEE516}"/>
          </ac:spMkLst>
        </pc:spChg>
        <pc:spChg chg="add mod">
          <ac:chgData name="Rajeswari Depala" userId="904288df1e8c75be" providerId="LiveId" clId="{55DE8B9D-9189-4DD0-841D-CD704891D55B}" dt="2023-04-21T14:55:43.023" v="6501" actId="1076"/>
          <ac:spMkLst>
            <pc:docMk/>
            <pc:sldMk cId="1808809342" sldId="281"/>
            <ac:spMk id="6" creationId="{04ECD08F-62AD-5DE8-2F06-8B3E7F47ED7A}"/>
          </ac:spMkLst>
        </pc:spChg>
        <pc:spChg chg="add del mod">
          <ac:chgData name="Rajeswari Depala" userId="904288df1e8c75be" providerId="LiveId" clId="{55DE8B9D-9189-4DD0-841D-CD704891D55B}" dt="2023-04-21T14:56:53.472" v="6513"/>
          <ac:spMkLst>
            <pc:docMk/>
            <pc:sldMk cId="1808809342" sldId="281"/>
            <ac:spMk id="9" creationId="{DDDF33EB-42DE-565A-5DAF-26AB4EF9CA2A}"/>
          </ac:spMkLst>
        </pc:spChg>
        <pc:spChg chg="add mod">
          <ac:chgData name="Rajeswari Depala" userId="904288df1e8c75be" providerId="LiveId" clId="{55DE8B9D-9189-4DD0-841D-CD704891D55B}" dt="2023-04-21T15:01:07.372" v="6591" actId="1076"/>
          <ac:spMkLst>
            <pc:docMk/>
            <pc:sldMk cId="1808809342" sldId="281"/>
            <ac:spMk id="10" creationId="{86904A7F-3F75-0E3E-EB0E-7768B3D7DF98}"/>
          </ac:spMkLst>
        </pc:spChg>
        <pc:spChg chg="add mod">
          <ac:chgData name="Rajeswari Depala" userId="904288df1e8c75be" providerId="LiveId" clId="{55DE8B9D-9189-4DD0-841D-CD704891D55B}" dt="2023-04-21T15:02:07.294" v="6595" actId="1076"/>
          <ac:spMkLst>
            <pc:docMk/>
            <pc:sldMk cId="1808809342" sldId="281"/>
            <ac:spMk id="11" creationId="{E2260BE4-9F3D-790B-AB12-17EAFB889AFB}"/>
          </ac:spMkLst>
        </pc:spChg>
        <pc:picChg chg="add mod">
          <ac:chgData name="Rajeswari Depala" userId="904288df1e8c75be" providerId="LiveId" clId="{55DE8B9D-9189-4DD0-841D-CD704891D55B}" dt="2023-04-21T14:57:29.250" v="6514" actId="1076"/>
          <ac:picMkLst>
            <pc:docMk/>
            <pc:sldMk cId="1808809342" sldId="281"/>
            <ac:picMk id="5" creationId="{1A58FDD2-7ECB-EFE8-2AE2-31F54116EF58}"/>
          </ac:picMkLst>
        </pc:picChg>
        <pc:picChg chg="add del mod">
          <ac:chgData name="Rajeswari Depala" userId="904288df1e8c75be" providerId="LiveId" clId="{55DE8B9D-9189-4DD0-841D-CD704891D55B}" dt="2023-04-21T14:56:53.472" v="6513"/>
          <ac:picMkLst>
            <pc:docMk/>
            <pc:sldMk cId="1808809342" sldId="281"/>
            <ac:picMk id="8" creationId="{35BFBC07-7B6D-B592-8937-5BBFD361A6EA}"/>
          </ac:picMkLst>
        </pc:picChg>
      </pc:sldChg>
      <pc:sldMasterChg chg="add del addSldLayout delSldLayout">
        <pc:chgData name="Rajeswari Depala" userId="904288df1e8c75be" providerId="LiveId" clId="{55DE8B9D-9189-4DD0-841D-CD704891D55B}" dt="2023-04-20T16:26:09.703" v="13" actId="26606"/>
        <pc:sldMasterMkLst>
          <pc:docMk/>
          <pc:sldMasterMk cId="2971257040" sldId="2147483660"/>
        </pc:sldMasterMkLst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2309327075" sldId="2147483661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93921230" sldId="2147483662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2430090139" sldId="2147483663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4024679531" sldId="2147483664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2361311377" sldId="2147483665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1313331960" sldId="2147483666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1437547198" sldId="2147483667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3324168154" sldId="2147483668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2802005764" sldId="2147483669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3915202840" sldId="2147483670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3172383743" sldId="2147483671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319167464" sldId="2147483672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1027693771" sldId="2147483673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2237630167" sldId="2147483674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1624760198" sldId="2147483675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11243" sldId="2147483676"/>
          </pc:sldLayoutMkLst>
        </pc:sldLayoutChg>
        <pc:sldLayoutChg chg="add del">
          <pc:chgData name="Rajeswari Depala" userId="904288df1e8c75be" providerId="LiveId" clId="{55DE8B9D-9189-4DD0-841D-CD704891D55B}" dt="2023-04-20T16:26:09.703" v="13" actId="26606"/>
          <pc:sldLayoutMkLst>
            <pc:docMk/>
            <pc:sldMasterMk cId="2971257040" sldId="2147483660"/>
            <pc:sldLayoutMk cId="4229887847" sldId="2147483677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5:41.254" v="8" actId="26606"/>
        <pc:sldMasterMkLst>
          <pc:docMk/>
          <pc:sldMasterMk cId="939719" sldId="2147483698"/>
        </pc:sldMasterMkLst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3763805673" sldId="2147483687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1993611753" sldId="2147483688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2566048513" sldId="2147483689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889865310" sldId="2147483690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403999017" sldId="2147483691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240272204" sldId="2147483692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3616588979" sldId="2147483693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309779846" sldId="2147483694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3317422758" sldId="2147483695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2757512152" sldId="2147483696"/>
          </pc:sldLayoutMkLst>
        </pc:sldLayoutChg>
        <pc:sldLayoutChg chg="add del">
          <pc:chgData name="Rajeswari Depala" userId="904288df1e8c75be" providerId="LiveId" clId="{55DE8B9D-9189-4DD0-841D-CD704891D55B}" dt="2023-04-20T16:25:41.254" v="8" actId="26606"/>
          <pc:sldLayoutMkLst>
            <pc:docMk/>
            <pc:sldMasterMk cId="939719" sldId="2147483698"/>
            <pc:sldLayoutMk cId="3966818607" sldId="2147483697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45.416" v="23" actId="26606"/>
        <pc:sldMasterMkLst>
          <pc:docMk/>
          <pc:sldMasterMk cId="304147220" sldId="2147483730"/>
        </pc:sldMasterMkLst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43622078" sldId="2147483719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1359350399" sldId="2147483720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2865845880" sldId="2147483721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2788882695" sldId="2147483722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894982462" sldId="2147483723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1760758829" sldId="2147483724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3015017531" sldId="2147483725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496558609" sldId="2147483726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1717768578" sldId="2147483727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521414996" sldId="2147483728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304147220" sldId="2147483730"/>
            <pc:sldLayoutMk cId="2532414421" sldId="2147483729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45.369" v="22" actId="26606"/>
        <pc:sldMasterMkLst>
          <pc:docMk/>
          <pc:sldMasterMk cId="1657201463" sldId="2147483731"/>
        </pc:sldMasterMkLst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676811962" sldId="2147483732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1042413376" sldId="2147483733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634704183" sldId="2147483734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427971163" sldId="2147483735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1195939576" sldId="2147483736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4077500083" sldId="2147483737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914781709" sldId="2147483738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119918692" sldId="2147483739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634830519" sldId="2147483740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3219380359" sldId="2147483741"/>
          </pc:sldLayoutMkLst>
        </pc:sldLayoutChg>
        <pc:sldLayoutChg chg="add del">
          <pc:chgData name="Rajeswari Depala" userId="904288df1e8c75be" providerId="LiveId" clId="{55DE8B9D-9189-4DD0-841D-CD704891D55B}" dt="2023-04-20T16:26:45.369" v="22" actId="26606"/>
          <pc:sldLayoutMkLst>
            <pc:docMk/>
            <pc:sldMasterMk cId="1657201463" sldId="2147483731"/>
            <pc:sldLayoutMk cId="2896289610" sldId="2147483742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33.173" v="16" actId="26606"/>
        <pc:sldMasterMkLst>
          <pc:docMk/>
          <pc:sldMasterMk cId="1738233934" sldId="2147483731"/>
        </pc:sldMasterMkLst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2817401837" sldId="2147483732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2011489970" sldId="2147483733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711198853" sldId="2147483734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3396280923" sldId="2147483735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1952580184" sldId="2147483736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4057904769" sldId="2147483737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403134258" sldId="2147483738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424913690" sldId="2147483739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2320690885" sldId="2147483740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3665909833" sldId="2147483741"/>
          </pc:sldLayoutMkLst>
        </pc:sldLayoutChg>
        <pc:sldLayoutChg chg="add del">
          <pc:chgData name="Rajeswari Depala" userId="904288df1e8c75be" providerId="LiveId" clId="{55DE8B9D-9189-4DD0-841D-CD704891D55B}" dt="2023-04-20T16:26:33.173" v="16" actId="26606"/>
          <pc:sldLayoutMkLst>
            <pc:docMk/>
            <pc:sldMasterMk cId="1738233934" sldId="2147483731"/>
            <pc:sldLayoutMk cId="2891097843" sldId="2147483742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09.625" v="12" actId="26606"/>
        <pc:sldMasterMkLst>
          <pc:docMk/>
          <pc:sldMasterMk cId="66036461" sldId="2147483737"/>
        </pc:sldMasterMkLst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2741803259" sldId="2147483726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1771323889" sldId="2147483727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1679310499" sldId="2147483728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2952176174" sldId="2147483729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2470054360" sldId="2147483730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3656837937" sldId="2147483731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1464669688" sldId="2147483732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2200426488" sldId="2147483733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4231234014" sldId="2147483734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2560657801" sldId="2147483735"/>
          </pc:sldLayoutMkLst>
        </pc:sldLayoutChg>
        <pc:sldLayoutChg chg="add del">
          <pc:chgData name="Rajeswari Depala" userId="904288df1e8c75be" providerId="LiveId" clId="{55DE8B9D-9189-4DD0-841D-CD704891D55B}" dt="2023-04-20T16:26:09.625" v="12" actId="26606"/>
          <pc:sldLayoutMkLst>
            <pc:docMk/>
            <pc:sldMasterMk cId="66036461" sldId="2147483737"/>
            <pc:sldLayoutMk cId="575318851" sldId="2147483736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5:55.223" v="10" actId="26606"/>
        <pc:sldMasterMkLst>
          <pc:docMk/>
          <pc:sldMasterMk cId="1763079033" sldId="2147483737"/>
        </pc:sldMasterMkLst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1992822916" sldId="2147483726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2994325895" sldId="2147483727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23595083" sldId="2147483728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1526041491" sldId="2147483729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1551150948" sldId="2147483730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3705531919" sldId="2147483731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805509427" sldId="2147483732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4225470952" sldId="2147483733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2094783402" sldId="2147483734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2696964644" sldId="2147483735"/>
          </pc:sldLayoutMkLst>
        </pc:sldLayoutChg>
        <pc:sldLayoutChg chg="add del">
          <pc:chgData name="Rajeswari Depala" userId="904288df1e8c75be" providerId="LiveId" clId="{55DE8B9D-9189-4DD0-841D-CD704891D55B}" dt="2023-04-20T16:25:55.223" v="10" actId="26606"/>
          <pc:sldLayoutMkLst>
            <pc:docMk/>
            <pc:sldMasterMk cId="1763079033" sldId="2147483737"/>
            <pc:sldLayoutMk cId="2458115543" sldId="2147483736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45.416" v="23" actId="26606"/>
        <pc:sldMasterMkLst>
          <pc:docMk/>
          <pc:sldMasterMk cId="559785420" sldId="2147483754"/>
        </pc:sldMasterMkLst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324785083" sldId="2147483743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386567211" sldId="2147483744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2883146698" sldId="2147483745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742906286" sldId="2147483746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929813884" sldId="2147483747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451315862" sldId="2147483748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817065554" sldId="2147483749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1828008023" sldId="2147483750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367867559" sldId="2147483751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638324299" sldId="2147483752"/>
          </pc:sldLayoutMkLst>
        </pc:sldLayoutChg>
        <pc:sldLayoutChg chg="add del">
          <pc:chgData name="Rajeswari Depala" userId="904288df1e8c75be" providerId="LiveId" clId="{55DE8B9D-9189-4DD0-841D-CD704891D55B}" dt="2023-04-20T16:26:45.416" v="23" actId="26606"/>
          <pc:sldLayoutMkLst>
            <pc:docMk/>
            <pc:sldMasterMk cId="559785420" sldId="2147483754"/>
            <pc:sldLayoutMk cId="3640160973" sldId="2147483753"/>
          </pc:sldLayoutMkLst>
        </pc:sldLayoutChg>
      </pc:sldMasterChg>
      <pc:sldMasterChg chg="add del addSldLayout delSldLayout">
        <pc:chgData name="Rajeswari Depala" userId="904288df1e8c75be" providerId="LiveId" clId="{55DE8B9D-9189-4DD0-841D-CD704891D55B}" dt="2023-04-20T16:26:40.122" v="18" actId="26606"/>
        <pc:sldMasterMkLst>
          <pc:docMk/>
          <pc:sldMasterMk cId="2592560315" sldId="2147483819"/>
        </pc:sldMasterMkLst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2652205147" sldId="2147483808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3176113711" sldId="2147483809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3457984858" sldId="2147483810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1488932416" sldId="2147483811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4053293298" sldId="2147483812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1665611294" sldId="2147483813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3126288852" sldId="2147483814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814923953" sldId="2147483815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2693012114" sldId="2147483816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1217790367" sldId="2147483817"/>
          </pc:sldLayoutMkLst>
        </pc:sldLayoutChg>
        <pc:sldLayoutChg chg="add del">
          <pc:chgData name="Rajeswari Depala" userId="904288df1e8c75be" providerId="LiveId" clId="{55DE8B9D-9189-4DD0-841D-CD704891D55B}" dt="2023-04-20T16:26:40.122" v="18" actId="26606"/>
          <pc:sldLayoutMkLst>
            <pc:docMk/>
            <pc:sldMasterMk cId="2592560315" sldId="2147483819"/>
            <pc:sldLayoutMk cId="1251883139" sldId="2147483818"/>
          </pc:sldLayoutMkLst>
        </pc:sldLayoutChg>
      </pc:sldMasterChg>
      <pc:sldMasterChg chg="setBg modSldLayout">
        <pc:chgData name="Rajeswari Depala" userId="904288df1e8c75be" providerId="LiveId" clId="{55DE8B9D-9189-4DD0-841D-CD704891D55B}" dt="2023-04-20T17:19:51.461" v="1407"/>
        <pc:sldMasterMkLst>
          <pc:docMk/>
          <pc:sldMasterMk cId="1995960799" sldId="2147483854"/>
        </pc:sldMasterMkLst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2984680577" sldId="2147483855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2029548307" sldId="2147483856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3565762654" sldId="2147483857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1758058822" sldId="2147483858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3034211923" sldId="2147483859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4243020905" sldId="2147483860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251830802" sldId="2147483861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2759295243" sldId="2147483862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3710432100" sldId="2147483863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1507825572" sldId="2147483864"/>
          </pc:sldLayoutMkLst>
        </pc:sldLayoutChg>
        <pc:sldLayoutChg chg="setBg">
          <pc:chgData name="Rajeswari Depala" userId="904288df1e8c75be" providerId="LiveId" clId="{55DE8B9D-9189-4DD0-841D-CD704891D55B}" dt="2023-04-20T17:19:51.461" v="1407"/>
          <pc:sldLayoutMkLst>
            <pc:docMk/>
            <pc:sldMasterMk cId="1995960799" sldId="2147483854"/>
            <pc:sldLayoutMk cId="3164317634" sldId="21474838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7D7B1-F2FE-4614-A2AA-A30C83272209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A730-B82B-4E8E-9D62-81B53492A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FA730-B82B-4E8E-9D62-81B53492A0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4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528-A4EB-5315-C145-02189F0B0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AEA04-3F98-B6FB-7F2A-B1B142058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87440-AA76-0C51-BAA3-B01335C8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DFDC-7C4B-C937-6F4E-49BA79C4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1A948-85F1-561C-DB66-8D7DFCD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8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41B7-8935-056C-5C8B-5D613886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133F3-5D20-3B3D-2BE1-E501E5113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2CAB6-8F3A-4819-6671-19FC522C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D9B12-56C0-5A41-B131-B1DA1DE3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72E8F-8AF3-6348-2FBD-3B49F577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4E768-E9A8-23E7-229A-662156ED2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A9455-0C8C-69F2-2F9D-DABBF9A4D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426C-CC4B-B0E3-93BA-C7FAC335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B99B0-E03C-5E61-1322-ECB73971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CF85-BB0A-EFBC-F2DF-2B8A2428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1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02A6-263A-278F-8C56-8132E4C6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25FB-0353-C877-32CD-E4542D86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2F42E-57CB-264D-7BDC-11EB2975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30423-B659-0D69-5546-C668F7A6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2190-60FE-28B6-99DE-61A120C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4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6EC7-5590-657D-27E4-F4EDD0FF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284C-96BC-2926-6BD4-86CAB16DD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35470-7365-E60C-16C6-B06A3D55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E9F0-AF05-2AF7-A8C3-8F822EA7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BAFF1-049B-578E-CB6A-2D89CF10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61CD-CE8F-0690-5794-8C144C97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3EF0-9B77-4F3B-1A8F-CA62D304B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45BC5-1D28-FF42-D8F4-A4ED3A92B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598F0-E758-6B73-4673-64247EA5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C2E6F-2E89-F7D4-EB44-E5D50115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FBB59-D1EE-4C34-4859-C1726718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F435-3F9B-CD5F-1F82-A2CA59DC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953DB-439B-474D-EE93-8DB145E4B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5702D-FC40-001F-56F0-F330028D9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AB49E-B308-3010-5168-89DD0BC80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8D66E-427A-ACFF-1789-4BAD0A2C0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ED6F1-A2A7-9BB8-351A-49E321F0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A3B1A-AB4E-90B4-6796-DD5AAB60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C5F7B-A93A-A743-7E0E-41ED158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1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25FB-BB03-EF41-7B45-B39AB571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162C6-C52B-5966-EA3A-8ED669D5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FD447-A455-EF93-60FA-78A99BB5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F8F4B-6BCC-3BEB-BC42-AD96B7AA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2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66A20-21B3-4DA6-D0D7-0C18E5FD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5319-1928-56D0-731D-2741504C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1F445-2BBB-E034-E60D-D80CEFEC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10C8-B4B5-4D20-8DE1-BD9FDCBA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14A5-0865-F9E3-A550-A7D4689A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F9FD1-9602-256C-A9F0-D622B321D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7ECC6-A6B0-0A38-B0E0-000EE20B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A4B0-5975-1F1D-029A-A85DE673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1D2E7-7C48-5EC9-6BB7-03884829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9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4E9B-56AE-45EF-2EB5-85C5C602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F03E9-8054-AC7B-7CCF-68B3C0418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B255F-F8C1-E9FE-3CE2-7BD2AB349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B0736-B86D-0397-0353-12E22B09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1EC1B-FB0A-AFA4-2A8F-B004EDD7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24A0F-1BF6-7381-6605-006796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3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3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7D42C-D569-69D0-80C8-E480BF8F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CC7F-F51A-0397-3BA6-95666058E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05439-1CF8-83D0-E0E5-2A687C6F4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7373-2CFA-5BDD-2951-2642508A7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02798-0A3D-4B9C-41FA-F46375B3C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6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www.kellogg.edu/upload/eng151text/chapter/outcome-voice/index.html" TargetMode="External"/><Relationship Id="rId7" Type="http://schemas.openxmlformats.org/officeDocument/2006/relationships/hyperlink" Target="https://freepngimg.com/png/3500-microphone-png-imag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/3.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the-chatbot-guru/the-3-types-of-chatbots-acc5cdf6bb4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freepngimg.com/png/3500-microphone-png-image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">
            <a:extLst>
              <a:ext uri="{FF2B5EF4-FFF2-40B4-BE49-F238E27FC236}">
                <a16:creationId xmlns:a16="http://schemas.microsoft.com/office/drawing/2014/main" id="{899587C7-EEE4-0577-204C-B28474CBC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79" y="980236"/>
            <a:ext cx="769398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95E8E-F5AA-3897-211E-0AF9174933E7}"/>
              </a:ext>
            </a:extLst>
          </p:cNvPr>
          <p:cNvSpPr/>
          <p:nvPr/>
        </p:nvSpPr>
        <p:spPr>
          <a:xfrm>
            <a:off x="563270" y="484619"/>
            <a:ext cx="1046480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 b="1" dirty="0">
                <a:ln/>
                <a:solidFill>
                  <a:schemeClr val="accent1">
                    <a:lumMod val="75000"/>
                  </a:schemeClr>
                </a:solidFill>
              </a:rPr>
              <a:t>Development of </a:t>
            </a:r>
            <a:r>
              <a:rPr lang="en-US" sz="6000" b="1" cap="none" spc="0" dirty="0">
                <a:ln/>
                <a:solidFill>
                  <a:schemeClr val="accent1">
                    <a:lumMod val="75000"/>
                  </a:schemeClr>
                </a:solidFill>
                <a:effectLst/>
              </a:rPr>
              <a:t> Chatbot Using Speech Recognition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B5E286EB-74CF-0406-D63D-DEED8E0C8434}"/>
              </a:ext>
            </a:extLst>
          </p:cNvPr>
          <p:cNvSpPr/>
          <p:nvPr/>
        </p:nvSpPr>
        <p:spPr>
          <a:xfrm flipH="1">
            <a:off x="563270" y="3199021"/>
            <a:ext cx="1104595" cy="581777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 By :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C7F8939D-9304-2A10-9737-0592FEF51D0A}"/>
              </a:ext>
            </a:extLst>
          </p:cNvPr>
          <p:cNvSpPr/>
          <p:nvPr/>
        </p:nvSpPr>
        <p:spPr>
          <a:xfrm>
            <a:off x="1463039" y="4053680"/>
            <a:ext cx="3173372" cy="2127663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Basani Priyanka(A20513566)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pbasani@hawk.iit.edu 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Depala Rajeswari (A20526535) rdepala@hawk.iit.edu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Vinitha Inaganti (A20514310) vinaganti@hawk.iit.edu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42DC5-27A6-FC68-BA54-0A6CCCA1A5BE}"/>
              </a:ext>
            </a:extLst>
          </p:cNvPr>
          <p:cNvSpPr/>
          <p:nvPr/>
        </p:nvSpPr>
        <p:spPr>
          <a:xfrm>
            <a:off x="367047" y="481752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Naïve Bayes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B2293-12B2-0355-9043-996CC454F0AF}"/>
              </a:ext>
            </a:extLst>
          </p:cNvPr>
          <p:cNvSpPr txBox="1"/>
          <p:nvPr/>
        </p:nvSpPr>
        <p:spPr>
          <a:xfrm>
            <a:off x="819303" y="1821486"/>
            <a:ext cx="11104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Naive Bayes method is a probabilistic classification model that predicts the likelihood of a given input belonging to a specific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advantages of the Naive Bayes approach is its simplicity and efficiency, making it a popular choice for chatbot development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34F9AF-7F08-3628-9F1C-AE448D8032F4}"/>
              </a:ext>
            </a:extLst>
          </p:cNvPr>
          <p:cNvSpPr/>
          <p:nvPr/>
        </p:nvSpPr>
        <p:spPr>
          <a:xfrm>
            <a:off x="2723723" y="3429000"/>
            <a:ext cx="5883748" cy="8738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sklearn.feature_extraction.text import CountVectorizer</a:t>
            </a:r>
          </a:p>
          <a:p>
            <a:r>
              <a:rPr lang="en-US" dirty="0">
                <a:solidFill>
                  <a:schemeClr val="tx1"/>
                </a:solidFill>
              </a:rPr>
              <a:t>from sklearn.naive_bayes import MultinomialNB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6DAD89-4AD7-8D24-8D49-4DEF3853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61845" r="27935" b="22618"/>
          <a:stretch/>
        </p:blipFill>
        <p:spPr>
          <a:xfrm>
            <a:off x="2184077" y="4586630"/>
            <a:ext cx="7297201" cy="13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EAF84-BFBD-BC24-021A-C32456D909F2}"/>
              </a:ext>
            </a:extLst>
          </p:cNvPr>
          <p:cNvSpPr/>
          <p:nvPr/>
        </p:nvSpPr>
        <p:spPr>
          <a:xfrm>
            <a:off x="367046" y="632070"/>
            <a:ext cx="114579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chemeClr val="accent1">
                    <a:lumMod val="75000"/>
                  </a:schemeClr>
                </a:solidFill>
              </a:rPr>
              <a:t>Continued……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1FFD62-D519-0966-0AF6-ACF11E0B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9" t="35395" r="44268" b="14424"/>
          <a:stretch/>
        </p:blipFill>
        <p:spPr>
          <a:xfrm>
            <a:off x="2998177" y="1002183"/>
            <a:ext cx="6411179" cy="5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9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FB547F-19C8-5742-A0C4-BBBACD206D1F}"/>
              </a:ext>
            </a:extLst>
          </p:cNvPr>
          <p:cNvSpPr/>
          <p:nvPr/>
        </p:nvSpPr>
        <p:spPr>
          <a:xfrm>
            <a:off x="367047" y="481752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Long Short-Term Memory (LSTM)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D4B4D-ADCA-8CE2-021F-320F1021B931}"/>
              </a:ext>
            </a:extLst>
          </p:cNvPr>
          <p:cNvSpPr txBox="1"/>
          <p:nvPr/>
        </p:nvSpPr>
        <p:spPr>
          <a:xfrm>
            <a:off x="848564" y="1704442"/>
            <a:ext cx="10182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type of recurrent neural network (RNN) architecture developed to overcome the vanishing gradient problem in standard RNNs.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chatbot, LSTM analyses user input via many layers to provide a response based on patterns learnt from training data. This method can lead to more natural and interesting talks.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8D4C29-F9D8-CE1D-4020-5E87A6DE7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41657" r="29151" b="22587"/>
          <a:stretch/>
        </p:blipFill>
        <p:spPr>
          <a:xfrm>
            <a:off x="2394950" y="3325633"/>
            <a:ext cx="7402099" cy="32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7DE3A8-E733-C9B3-B8C3-C0EB73E2E1D0}"/>
              </a:ext>
            </a:extLst>
          </p:cNvPr>
          <p:cNvSpPr/>
          <p:nvPr/>
        </p:nvSpPr>
        <p:spPr>
          <a:xfrm>
            <a:off x="367046" y="632070"/>
            <a:ext cx="114579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chemeClr val="accent1">
                    <a:lumMod val="75000"/>
                  </a:schemeClr>
                </a:solidFill>
              </a:rPr>
              <a:t>Continued……                 </a:t>
            </a:r>
            <a:r>
              <a:rPr lang="en-US" sz="3600" b="1" dirty="0">
                <a:ln/>
                <a:solidFill>
                  <a:schemeClr val="accent1">
                    <a:lumMod val="75000"/>
                  </a:schemeClr>
                </a:solidFill>
              </a:rPr>
              <a:t>MODEL   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E15F19-339C-C556-1C96-9231D7959802}"/>
              </a:ext>
            </a:extLst>
          </p:cNvPr>
          <p:cNvSpPr/>
          <p:nvPr/>
        </p:nvSpPr>
        <p:spPr>
          <a:xfrm>
            <a:off x="1166029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247241-5941-43E7-7C13-1CBEAB23A9D6}"/>
              </a:ext>
            </a:extLst>
          </p:cNvPr>
          <p:cNvSpPr/>
          <p:nvPr/>
        </p:nvSpPr>
        <p:spPr>
          <a:xfrm>
            <a:off x="1151397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781E4-3855-AB16-4535-A9D8460DA3C5}"/>
              </a:ext>
            </a:extLst>
          </p:cNvPr>
          <p:cNvSpPr/>
          <p:nvPr/>
        </p:nvSpPr>
        <p:spPr>
          <a:xfrm>
            <a:off x="1166030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B8D2B2-B30D-AB52-35FB-7756FF9384A7}"/>
              </a:ext>
            </a:extLst>
          </p:cNvPr>
          <p:cNvSpPr/>
          <p:nvPr/>
        </p:nvSpPr>
        <p:spPr>
          <a:xfrm>
            <a:off x="1166030" y="352306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40F52E-E216-61BA-0EB2-0B6D5431D3FB}"/>
              </a:ext>
            </a:extLst>
          </p:cNvPr>
          <p:cNvSpPr/>
          <p:nvPr/>
        </p:nvSpPr>
        <p:spPr>
          <a:xfrm>
            <a:off x="1151396" y="4482382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B987-7E4A-D0C1-E8FF-9E6B935D3F20}"/>
              </a:ext>
            </a:extLst>
          </p:cNvPr>
          <p:cNvSpPr txBox="1"/>
          <p:nvPr/>
        </p:nvSpPr>
        <p:spPr>
          <a:xfrm rot="16200000">
            <a:off x="-64341" y="3484729"/>
            <a:ext cx="181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  LAYER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0CD667-D347-E261-FADA-6AF3B69876BB}"/>
              </a:ext>
            </a:extLst>
          </p:cNvPr>
          <p:cNvSpPr/>
          <p:nvPr/>
        </p:nvSpPr>
        <p:spPr>
          <a:xfrm>
            <a:off x="2664426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5F9DC-DBCD-2E94-7815-ADBD57ADF438}"/>
              </a:ext>
            </a:extLst>
          </p:cNvPr>
          <p:cNvSpPr/>
          <p:nvPr/>
        </p:nvSpPr>
        <p:spPr>
          <a:xfrm>
            <a:off x="2649794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B335E-5C70-C097-6420-FD8000C27D3A}"/>
              </a:ext>
            </a:extLst>
          </p:cNvPr>
          <p:cNvSpPr/>
          <p:nvPr/>
        </p:nvSpPr>
        <p:spPr>
          <a:xfrm>
            <a:off x="2664427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6B362-A479-1730-7EE7-A102F6F2AC8A}"/>
              </a:ext>
            </a:extLst>
          </p:cNvPr>
          <p:cNvSpPr/>
          <p:nvPr/>
        </p:nvSpPr>
        <p:spPr>
          <a:xfrm>
            <a:off x="2664427" y="352306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CB32BA-1042-2A13-9861-862AC63D6408}"/>
              </a:ext>
            </a:extLst>
          </p:cNvPr>
          <p:cNvCxnSpPr/>
          <p:nvPr/>
        </p:nvCxnSpPr>
        <p:spPr>
          <a:xfrm>
            <a:off x="3069942" y="4411774"/>
            <a:ext cx="0" cy="93634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9D851-D891-3A9A-7CBC-A098C548EA08}"/>
              </a:ext>
            </a:extLst>
          </p:cNvPr>
          <p:cNvSpPr/>
          <p:nvPr/>
        </p:nvSpPr>
        <p:spPr>
          <a:xfrm>
            <a:off x="4162823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041845-4145-11DB-A9DC-DE198A03EDBA}"/>
              </a:ext>
            </a:extLst>
          </p:cNvPr>
          <p:cNvSpPr/>
          <p:nvPr/>
        </p:nvSpPr>
        <p:spPr>
          <a:xfrm>
            <a:off x="4148191" y="5392811"/>
            <a:ext cx="811033" cy="8440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8A0A6E-8455-35CC-1F3D-9D9729D73178}"/>
              </a:ext>
            </a:extLst>
          </p:cNvPr>
          <p:cNvSpPr/>
          <p:nvPr/>
        </p:nvSpPr>
        <p:spPr>
          <a:xfrm>
            <a:off x="4162824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920814-9FE0-C175-1AF6-FFAE8ECD619B}"/>
              </a:ext>
            </a:extLst>
          </p:cNvPr>
          <p:cNvSpPr/>
          <p:nvPr/>
        </p:nvSpPr>
        <p:spPr>
          <a:xfrm>
            <a:off x="4162823" y="352189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F9BD35-DEB2-F7D7-E8F0-505B5A4F623C}"/>
              </a:ext>
            </a:extLst>
          </p:cNvPr>
          <p:cNvCxnSpPr/>
          <p:nvPr/>
        </p:nvCxnSpPr>
        <p:spPr>
          <a:xfrm>
            <a:off x="4568339" y="4411774"/>
            <a:ext cx="0" cy="93634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6AE9CEE-EC00-30A7-CC8F-D67E3964EAC2}"/>
              </a:ext>
            </a:extLst>
          </p:cNvPr>
          <p:cNvSpPr/>
          <p:nvPr/>
        </p:nvSpPr>
        <p:spPr>
          <a:xfrm>
            <a:off x="5772167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9B1B7E-10C0-7120-AEB8-D794AD97FAB5}"/>
              </a:ext>
            </a:extLst>
          </p:cNvPr>
          <p:cNvSpPr/>
          <p:nvPr/>
        </p:nvSpPr>
        <p:spPr>
          <a:xfrm>
            <a:off x="5757535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6E24DB-8233-B778-1A2F-7BE13C136B37}"/>
              </a:ext>
            </a:extLst>
          </p:cNvPr>
          <p:cNvSpPr/>
          <p:nvPr/>
        </p:nvSpPr>
        <p:spPr>
          <a:xfrm>
            <a:off x="5772168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014BC7-0EBA-1676-1EF6-ED1975F56AD8}"/>
              </a:ext>
            </a:extLst>
          </p:cNvPr>
          <p:cNvSpPr/>
          <p:nvPr/>
        </p:nvSpPr>
        <p:spPr>
          <a:xfrm>
            <a:off x="5772168" y="352306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0FD7C1-CA9A-4662-07FD-1D928BE02283}"/>
              </a:ext>
            </a:extLst>
          </p:cNvPr>
          <p:cNvCxnSpPr/>
          <p:nvPr/>
        </p:nvCxnSpPr>
        <p:spPr>
          <a:xfrm>
            <a:off x="6177683" y="4411774"/>
            <a:ext cx="0" cy="93634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3BDCCD2-1B2E-4BA4-CBA7-75A59F7DDCAB}"/>
              </a:ext>
            </a:extLst>
          </p:cNvPr>
          <p:cNvSpPr/>
          <p:nvPr/>
        </p:nvSpPr>
        <p:spPr>
          <a:xfrm>
            <a:off x="7366878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391EAC-99B8-2F31-3064-A92F7929B18B}"/>
              </a:ext>
            </a:extLst>
          </p:cNvPr>
          <p:cNvSpPr/>
          <p:nvPr/>
        </p:nvSpPr>
        <p:spPr>
          <a:xfrm>
            <a:off x="7352246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E89EF3-49FB-C366-9B0A-7682DC9EEB63}"/>
              </a:ext>
            </a:extLst>
          </p:cNvPr>
          <p:cNvSpPr/>
          <p:nvPr/>
        </p:nvSpPr>
        <p:spPr>
          <a:xfrm>
            <a:off x="7366879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186AC6-821F-ABF9-1115-99A0C187073F}"/>
              </a:ext>
            </a:extLst>
          </p:cNvPr>
          <p:cNvSpPr/>
          <p:nvPr/>
        </p:nvSpPr>
        <p:spPr>
          <a:xfrm>
            <a:off x="7366878" y="3521894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40C2A3-3E20-8A6F-842A-D3B44491DC9D}"/>
              </a:ext>
            </a:extLst>
          </p:cNvPr>
          <p:cNvCxnSpPr/>
          <p:nvPr/>
        </p:nvCxnSpPr>
        <p:spPr>
          <a:xfrm>
            <a:off x="7772394" y="4411774"/>
            <a:ext cx="0" cy="93634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863C975-B7E2-E31C-FA61-26514CEB50D1}"/>
              </a:ext>
            </a:extLst>
          </p:cNvPr>
          <p:cNvSpPr/>
          <p:nvPr/>
        </p:nvSpPr>
        <p:spPr>
          <a:xfrm>
            <a:off x="8902603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F085D8-F8FF-8530-86D0-FD5BB3D47FAF}"/>
              </a:ext>
            </a:extLst>
          </p:cNvPr>
          <p:cNvSpPr/>
          <p:nvPr/>
        </p:nvSpPr>
        <p:spPr>
          <a:xfrm>
            <a:off x="8887971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470B75-674C-C5F1-AE9B-C33D39949833}"/>
              </a:ext>
            </a:extLst>
          </p:cNvPr>
          <p:cNvSpPr/>
          <p:nvPr/>
        </p:nvSpPr>
        <p:spPr>
          <a:xfrm>
            <a:off x="8902604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AD9C9E-5B9A-D58F-633A-DA5F994F8E35}"/>
              </a:ext>
            </a:extLst>
          </p:cNvPr>
          <p:cNvSpPr/>
          <p:nvPr/>
        </p:nvSpPr>
        <p:spPr>
          <a:xfrm>
            <a:off x="8902604" y="352306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D04ABA-01C2-3254-7B5F-4188163F3FE9}"/>
              </a:ext>
            </a:extLst>
          </p:cNvPr>
          <p:cNvCxnSpPr/>
          <p:nvPr/>
        </p:nvCxnSpPr>
        <p:spPr>
          <a:xfrm>
            <a:off x="9308119" y="4411774"/>
            <a:ext cx="0" cy="93634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A332ABA-1AED-8A3E-590E-EEF53B782F0C}"/>
              </a:ext>
            </a:extLst>
          </p:cNvPr>
          <p:cNvSpPr/>
          <p:nvPr/>
        </p:nvSpPr>
        <p:spPr>
          <a:xfrm rot="10800000">
            <a:off x="10542427" y="1605601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3207A2B-185C-3E04-DD55-1473E74E3E25}"/>
              </a:ext>
            </a:extLst>
          </p:cNvPr>
          <p:cNvSpPr/>
          <p:nvPr/>
        </p:nvSpPr>
        <p:spPr>
          <a:xfrm rot="10800000">
            <a:off x="10527795" y="5441699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2D2E5D-C78B-37D5-2656-54557927017B}"/>
              </a:ext>
            </a:extLst>
          </p:cNvPr>
          <p:cNvSpPr/>
          <p:nvPr/>
        </p:nvSpPr>
        <p:spPr>
          <a:xfrm rot="10800000">
            <a:off x="10542428" y="2563748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607BD1-DB8F-AE23-8801-63504C795CF5}"/>
              </a:ext>
            </a:extLst>
          </p:cNvPr>
          <p:cNvSpPr/>
          <p:nvPr/>
        </p:nvSpPr>
        <p:spPr>
          <a:xfrm rot="10800000">
            <a:off x="10542428" y="3523065"/>
            <a:ext cx="811033" cy="7951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77C694-CF2C-81DB-5E78-C0AE31F0234D}"/>
              </a:ext>
            </a:extLst>
          </p:cNvPr>
          <p:cNvSpPr txBox="1"/>
          <p:nvPr/>
        </p:nvSpPr>
        <p:spPr>
          <a:xfrm rot="5400000">
            <a:off x="10758015" y="3949131"/>
            <a:ext cx="181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DENSE  LAYER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03AD3D-0045-9AF8-FB88-B5B8DC5E22E6}"/>
              </a:ext>
            </a:extLst>
          </p:cNvPr>
          <p:cNvSpPr txBox="1"/>
          <p:nvPr/>
        </p:nvSpPr>
        <p:spPr>
          <a:xfrm rot="16200000">
            <a:off x="2296270" y="4510616"/>
            <a:ext cx="1492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EMBEDDING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 LAYER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BCB26F-0707-618C-C248-5ED291BFBAFB}"/>
              </a:ext>
            </a:extLst>
          </p:cNvPr>
          <p:cNvSpPr txBox="1"/>
          <p:nvPr/>
        </p:nvSpPr>
        <p:spPr>
          <a:xfrm rot="16200000">
            <a:off x="3822189" y="4527474"/>
            <a:ext cx="1492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LSTM 1 (128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UNITS)  LAYER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FB6B8F-7644-4FC5-D652-2FB4CF2BF230}"/>
              </a:ext>
            </a:extLst>
          </p:cNvPr>
          <p:cNvSpPr txBox="1"/>
          <p:nvPr/>
        </p:nvSpPr>
        <p:spPr>
          <a:xfrm rot="16200000">
            <a:off x="5444963" y="4527474"/>
            <a:ext cx="1492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LSTM 2 (64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 UNITS) LAYER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A9E047-31D2-D11D-92AF-7B80C1262353}"/>
              </a:ext>
            </a:extLst>
          </p:cNvPr>
          <p:cNvSpPr txBox="1"/>
          <p:nvPr/>
        </p:nvSpPr>
        <p:spPr>
          <a:xfrm rot="16200000">
            <a:off x="6391866" y="4633062"/>
            <a:ext cx="178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   LAYER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B30C55-96DC-1535-FFFE-6A79901FA66C}"/>
              </a:ext>
            </a:extLst>
          </p:cNvPr>
          <p:cNvSpPr txBox="1"/>
          <p:nvPr/>
        </p:nvSpPr>
        <p:spPr>
          <a:xfrm rot="16200000">
            <a:off x="8522779" y="4544332"/>
            <a:ext cx="1492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DROPOUT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 LAYER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392FE1-4594-CE09-8587-1AD3EB66BBC9}"/>
              </a:ext>
            </a:extLst>
          </p:cNvPr>
          <p:cNvCxnSpPr>
            <a:stCxn id="3" idx="6"/>
            <a:endCxn id="9" idx="2"/>
          </p:cNvCxnSpPr>
          <p:nvPr/>
        </p:nvCxnSpPr>
        <p:spPr>
          <a:xfrm>
            <a:off x="1977062" y="2003167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2C6D62-DBD8-40E8-9EDF-D1BAED2D80C7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1977063" y="2961314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87ED663-25AA-4EFA-82A8-311070ACB050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1977063" y="3920631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A554DF0-D2EB-A5A1-BFFC-E838E337D18A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1962430" y="5839265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FA05447B-9006-9DE2-6299-1F9D2FA27BC9}"/>
              </a:ext>
            </a:extLst>
          </p:cNvPr>
          <p:cNvCxnSpPr>
            <a:stCxn id="9" idx="6"/>
            <a:endCxn id="16" idx="2"/>
          </p:cNvCxnSpPr>
          <p:nvPr/>
        </p:nvCxnSpPr>
        <p:spPr>
          <a:xfrm>
            <a:off x="3475459" y="2003167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012D971-E027-51E1-31AD-DAEDB36DDC02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3475460" y="2961314"/>
            <a:ext cx="68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08383B2-ABFE-5855-F2DD-A3810EBE2AD1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flipV="1">
            <a:off x="3475460" y="3919461"/>
            <a:ext cx="687363" cy="1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CA4CE02-1671-6CD5-188B-C43ECA8B049F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3460827" y="5814821"/>
            <a:ext cx="687364" cy="244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9560DC9-9F00-9DAA-3ABE-2101A6165111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>
            <a:off x="4973856" y="2003167"/>
            <a:ext cx="7983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284A1344-2447-30D7-934F-555354087210}"/>
              </a:ext>
            </a:extLst>
          </p:cNvPr>
          <p:cNvCxnSpPr>
            <a:stCxn id="18" idx="6"/>
            <a:endCxn id="33" idx="2"/>
          </p:cNvCxnSpPr>
          <p:nvPr/>
        </p:nvCxnSpPr>
        <p:spPr>
          <a:xfrm>
            <a:off x="4973857" y="2961314"/>
            <a:ext cx="7983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A8622F54-7D84-6A6D-6419-B7F3FB95EB80}"/>
              </a:ext>
            </a:extLst>
          </p:cNvPr>
          <p:cNvCxnSpPr>
            <a:stCxn id="19" idx="6"/>
            <a:endCxn id="34" idx="2"/>
          </p:cNvCxnSpPr>
          <p:nvPr/>
        </p:nvCxnSpPr>
        <p:spPr>
          <a:xfrm>
            <a:off x="4973856" y="3919461"/>
            <a:ext cx="798312" cy="1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9E7E38A3-7B2E-20B7-F2FE-0F8A3D1A60F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4959224" y="5814821"/>
            <a:ext cx="798311" cy="244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1121EC1E-8366-1883-20CB-D77B503713D1}"/>
              </a:ext>
            </a:extLst>
          </p:cNvPr>
          <p:cNvCxnSpPr>
            <a:stCxn id="31" idx="6"/>
            <a:endCxn id="36" idx="2"/>
          </p:cNvCxnSpPr>
          <p:nvPr/>
        </p:nvCxnSpPr>
        <p:spPr>
          <a:xfrm>
            <a:off x="6583200" y="2003167"/>
            <a:ext cx="7836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417A26B6-322D-7E89-59F6-0EFED7BE7160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6583201" y="2961314"/>
            <a:ext cx="7836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C3A1D878-9227-6DF1-A224-E7CC9AE3A2A5}"/>
              </a:ext>
            </a:extLst>
          </p:cNvPr>
          <p:cNvCxnSpPr>
            <a:stCxn id="34" idx="6"/>
            <a:endCxn id="39" idx="2"/>
          </p:cNvCxnSpPr>
          <p:nvPr/>
        </p:nvCxnSpPr>
        <p:spPr>
          <a:xfrm flipV="1">
            <a:off x="6583201" y="3919460"/>
            <a:ext cx="783677" cy="11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4B93A756-D6DA-6C45-6C44-C33948FF4BD3}"/>
              </a:ext>
            </a:extLst>
          </p:cNvPr>
          <p:cNvCxnSpPr>
            <a:stCxn id="32" idx="6"/>
            <a:endCxn id="37" idx="2"/>
          </p:cNvCxnSpPr>
          <p:nvPr/>
        </p:nvCxnSpPr>
        <p:spPr>
          <a:xfrm>
            <a:off x="6568568" y="5839265"/>
            <a:ext cx="7836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ECCD05E7-AD17-6674-00E7-AC48A2367FA2}"/>
              </a:ext>
            </a:extLst>
          </p:cNvPr>
          <p:cNvCxnSpPr>
            <a:stCxn id="36" idx="6"/>
            <a:endCxn id="41" idx="2"/>
          </p:cNvCxnSpPr>
          <p:nvPr/>
        </p:nvCxnSpPr>
        <p:spPr>
          <a:xfrm>
            <a:off x="8177911" y="2003167"/>
            <a:ext cx="7246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1DCB927-FF33-0501-8528-D2C8BD3C45E3}"/>
              </a:ext>
            </a:extLst>
          </p:cNvPr>
          <p:cNvCxnSpPr>
            <a:stCxn id="38" idx="6"/>
            <a:endCxn id="43" idx="2"/>
          </p:cNvCxnSpPr>
          <p:nvPr/>
        </p:nvCxnSpPr>
        <p:spPr>
          <a:xfrm>
            <a:off x="8177912" y="2961314"/>
            <a:ext cx="7246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976C035C-C980-07D2-9A52-7FA06E297BD5}"/>
              </a:ext>
            </a:extLst>
          </p:cNvPr>
          <p:cNvCxnSpPr>
            <a:stCxn id="39" idx="6"/>
            <a:endCxn id="44" idx="2"/>
          </p:cNvCxnSpPr>
          <p:nvPr/>
        </p:nvCxnSpPr>
        <p:spPr>
          <a:xfrm>
            <a:off x="8177911" y="3919460"/>
            <a:ext cx="724693" cy="11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E94FAEA5-826E-DCC2-1966-6374C5037FD7}"/>
              </a:ext>
            </a:extLst>
          </p:cNvPr>
          <p:cNvCxnSpPr>
            <a:stCxn id="37" idx="6"/>
            <a:endCxn id="42" idx="2"/>
          </p:cNvCxnSpPr>
          <p:nvPr/>
        </p:nvCxnSpPr>
        <p:spPr>
          <a:xfrm>
            <a:off x="8163279" y="5839265"/>
            <a:ext cx="7246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B44A40CD-07F6-457D-44DC-340EB2241E3E}"/>
              </a:ext>
            </a:extLst>
          </p:cNvPr>
          <p:cNvCxnSpPr>
            <a:stCxn id="41" idx="6"/>
            <a:endCxn id="46" idx="6"/>
          </p:cNvCxnSpPr>
          <p:nvPr/>
        </p:nvCxnSpPr>
        <p:spPr>
          <a:xfrm flipV="1">
            <a:off x="9713636" y="2003166"/>
            <a:ext cx="8287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7DDAB2AB-540C-9DA4-4F7D-96A4A625AC15}"/>
              </a:ext>
            </a:extLst>
          </p:cNvPr>
          <p:cNvCxnSpPr>
            <a:stCxn id="43" idx="6"/>
            <a:endCxn id="48" idx="6"/>
          </p:cNvCxnSpPr>
          <p:nvPr/>
        </p:nvCxnSpPr>
        <p:spPr>
          <a:xfrm flipV="1">
            <a:off x="9713637" y="2961313"/>
            <a:ext cx="8287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C11D02AD-9F08-CE4A-E0F2-03498873D3E3}"/>
              </a:ext>
            </a:extLst>
          </p:cNvPr>
          <p:cNvCxnSpPr>
            <a:stCxn id="44" idx="6"/>
            <a:endCxn id="49" idx="6"/>
          </p:cNvCxnSpPr>
          <p:nvPr/>
        </p:nvCxnSpPr>
        <p:spPr>
          <a:xfrm flipV="1">
            <a:off x="9713637" y="3920630"/>
            <a:ext cx="8287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66A1211-EBFF-722B-50CD-2C96A109E010}"/>
              </a:ext>
            </a:extLst>
          </p:cNvPr>
          <p:cNvCxnSpPr>
            <a:stCxn id="42" idx="6"/>
            <a:endCxn id="47" idx="6"/>
          </p:cNvCxnSpPr>
          <p:nvPr/>
        </p:nvCxnSpPr>
        <p:spPr>
          <a:xfrm flipV="1">
            <a:off x="9699004" y="5839264"/>
            <a:ext cx="8287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Connector: Curved 1088">
            <a:extLst>
              <a:ext uri="{FF2B5EF4-FFF2-40B4-BE49-F238E27FC236}">
                <a16:creationId xmlns:a16="http://schemas.microsoft.com/office/drawing/2014/main" id="{F55DAC1E-38CB-AD0F-C1AA-D98C46F888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8018" y="6138186"/>
            <a:ext cx="351237" cy="243616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53842896-B4BB-1636-6E12-9D71EE9BCD49}"/>
              </a:ext>
            </a:extLst>
          </p:cNvPr>
          <p:cNvSpPr txBox="1"/>
          <p:nvPr/>
        </p:nvSpPr>
        <p:spPr>
          <a:xfrm>
            <a:off x="8632031" y="6216349"/>
            <a:ext cx="13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drops 50% </a:t>
            </a:r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DDB4F652-98C6-EAC6-90CA-583C527AC317}"/>
              </a:ext>
            </a:extLst>
          </p:cNvPr>
          <p:cNvSpPr/>
          <p:nvPr/>
        </p:nvSpPr>
        <p:spPr>
          <a:xfrm>
            <a:off x="7444556" y="4574987"/>
            <a:ext cx="718724" cy="61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45E20A9-C428-C965-88C7-D2CF3710381C}"/>
              </a:ext>
            </a:extLst>
          </p:cNvPr>
          <p:cNvSpPr/>
          <p:nvPr/>
        </p:nvSpPr>
        <p:spPr>
          <a:xfrm>
            <a:off x="10527794" y="4550453"/>
            <a:ext cx="981170" cy="61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1927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43" grpId="0" animBg="1"/>
      <p:bldP spid="44" grpId="0" animBg="1"/>
      <p:bldP spid="1097" grpId="0" animBg="1"/>
      <p:bldP spid="10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8B3AD-FA2D-A3E6-610C-C42E5AFE5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5" t="29101" r="40990" b="25565"/>
          <a:stretch/>
        </p:blipFill>
        <p:spPr>
          <a:xfrm>
            <a:off x="5522977" y="1376129"/>
            <a:ext cx="6320996" cy="446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E8E1-9024-4D52-5F80-9A09B243D59F}"/>
              </a:ext>
            </a:extLst>
          </p:cNvPr>
          <p:cNvSpPr txBox="1"/>
          <p:nvPr/>
        </p:nvSpPr>
        <p:spPr>
          <a:xfrm>
            <a:off x="626007" y="1920431"/>
            <a:ext cx="4948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model is a sequential neural network built for</a:t>
            </a:r>
          </a:p>
          <a:p>
            <a:r>
              <a:rPr lang="en-US" dirty="0"/>
              <a:t>text categorization problems. </a:t>
            </a:r>
          </a:p>
          <a:p>
            <a:endParaRPr lang="en-US" dirty="0"/>
          </a:p>
          <a:p>
            <a:r>
              <a:rPr lang="en-US" dirty="0"/>
              <a:t>It employs an embedding layer to generate dense </a:t>
            </a:r>
          </a:p>
          <a:p>
            <a:r>
              <a:rPr lang="en-US" dirty="0"/>
              <a:t>vector representations for each word in the input </a:t>
            </a:r>
          </a:p>
          <a:p>
            <a:r>
              <a:rPr lang="en-US" dirty="0"/>
              <a:t>sequence, as well as two LSTM layers to capture </a:t>
            </a:r>
          </a:p>
          <a:p>
            <a:r>
              <a:rPr lang="en-US" dirty="0"/>
              <a:t>long-term relationships in the input sequence. </a:t>
            </a:r>
          </a:p>
          <a:p>
            <a:endParaRPr lang="en-US" dirty="0"/>
          </a:p>
          <a:p>
            <a:r>
              <a:rPr lang="en-US" dirty="0"/>
              <a:t>The last dense layers add nonlinearity within the </a:t>
            </a:r>
          </a:p>
          <a:p>
            <a:r>
              <a:rPr lang="en-US" dirty="0"/>
              <a:t>network and are utilized for categorization.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FD516-1932-5370-3E97-9E0E884B2C20}"/>
              </a:ext>
            </a:extLst>
          </p:cNvPr>
          <p:cNvSpPr/>
          <p:nvPr/>
        </p:nvSpPr>
        <p:spPr>
          <a:xfrm>
            <a:off x="367047" y="46637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81299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03AF3C-DD4C-D1EC-376E-6DD1AE18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t="30145" r="13164" b="22203"/>
          <a:stretch/>
        </p:blipFill>
        <p:spPr>
          <a:xfrm>
            <a:off x="1248355" y="1463040"/>
            <a:ext cx="9987614" cy="43255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0846FD-AE0C-10AC-49D4-F6AE094C547F}"/>
              </a:ext>
            </a:extLst>
          </p:cNvPr>
          <p:cNvSpPr/>
          <p:nvPr/>
        </p:nvSpPr>
        <p:spPr>
          <a:xfrm>
            <a:off x="367047" y="46637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Model Accuracy</a:t>
            </a:r>
          </a:p>
        </p:txBody>
      </p:sp>
    </p:spTree>
    <p:extLst>
      <p:ext uri="{BB962C8B-B14F-4D97-AF65-F5344CB8AC3E}">
        <p14:creationId xmlns:p14="http://schemas.microsoft.com/office/powerpoint/2010/main" val="1173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9DF06-0F2C-3F1B-A4C6-F1DE293F459D}"/>
              </a:ext>
            </a:extLst>
          </p:cNvPr>
          <p:cNvSpPr/>
          <p:nvPr/>
        </p:nvSpPr>
        <p:spPr>
          <a:xfrm>
            <a:off x="367047" y="46637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Which Model is best?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A01DF-17D9-0024-00CC-9D09FCCCA3FE}"/>
              </a:ext>
            </a:extLst>
          </p:cNvPr>
          <p:cNvSpPr txBox="1"/>
          <p:nvPr/>
        </p:nvSpPr>
        <p:spPr>
          <a:xfrm>
            <a:off x="1602030" y="2020633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they can manage long-term dependencies and complicated patterns in natural language, LSTMs are employed in chatbot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contrast, Naive Bayes is a simpler and quicker method that is often used for text classification applications like spam detection.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Naive Bayes can be effective for some chatbot creation tasks, LSTMs are typically chosen because of their capacity to learn from both previous and present input.</a:t>
            </a:r>
          </a:p>
        </p:txBody>
      </p:sp>
    </p:spTree>
    <p:extLst>
      <p:ext uri="{BB962C8B-B14F-4D97-AF65-F5344CB8AC3E}">
        <p14:creationId xmlns:p14="http://schemas.microsoft.com/office/powerpoint/2010/main" val="27121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843FB9-B607-75EA-690C-712291F7D48B}"/>
              </a:ext>
            </a:extLst>
          </p:cNvPr>
          <p:cNvSpPr/>
          <p:nvPr/>
        </p:nvSpPr>
        <p:spPr>
          <a:xfrm>
            <a:off x="367047" y="46637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Speech Recognition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05A3BB-7C21-26D6-8683-9E99B6BEE516}"/>
              </a:ext>
            </a:extLst>
          </p:cNvPr>
          <p:cNvSpPr/>
          <p:nvPr/>
        </p:nvSpPr>
        <p:spPr>
          <a:xfrm>
            <a:off x="1142312" y="1732680"/>
            <a:ext cx="3372277" cy="6894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 speech_recognition as sr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A58FDD2-7ECB-EFE8-2AE2-31F54116E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11198" y="2356822"/>
            <a:ext cx="3967886" cy="396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CD08F-62AD-5DE8-2F06-8B3E7F47ED7A}"/>
              </a:ext>
            </a:extLst>
          </p:cNvPr>
          <p:cNvSpPr txBox="1"/>
          <p:nvPr/>
        </p:nvSpPr>
        <p:spPr>
          <a:xfrm>
            <a:off x="1650187" y="9309920"/>
            <a:ext cx="3967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kellogg.edu/upload/eng151text/chapter/outcome-voice/inde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Picture 7" descr="A microphon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BFBC07-7B6D-B592-8937-5BBFD361A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18073" y="3796588"/>
            <a:ext cx="1527000" cy="2201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F33EB-42DE-565A-5DAF-26AB4EF9CA2A}"/>
              </a:ext>
            </a:extLst>
          </p:cNvPr>
          <p:cNvSpPr txBox="1"/>
          <p:nvPr/>
        </p:nvSpPr>
        <p:spPr>
          <a:xfrm>
            <a:off x="6291922" y="10453741"/>
            <a:ext cx="106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freepngimg.com/png/3500-microphone-png-imag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6904A7F-3F75-0E3E-EB0E-7768B3D7DF98}"/>
              </a:ext>
            </a:extLst>
          </p:cNvPr>
          <p:cNvSpPr/>
          <p:nvPr/>
        </p:nvSpPr>
        <p:spPr>
          <a:xfrm>
            <a:off x="9473184" y="3484517"/>
            <a:ext cx="1551432" cy="624142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YOU :  Hello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2260BE4-9F3D-790B-AB12-17EAFB889AFB}"/>
              </a:ext>
            </a:extLst>
          </p:cNvPr>
          <p:cNvSpPr/>
          <p:nvPr/>
        </p:nvSpPr>
        <p:spPr>
          <a:xfrm flipH="1">
            <a:off x="7284062" y="4545437"/>
            <a:ext cx="2764841" cy="536251"/>
          </a:xfrm>
          <a:prstGeom prst="wedgeRoundRect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BOT : How can I help you</a:t>
            </a:r>
          </a:p>
        </p:txBody>
      </p:sp>
    </p:spTree>
    <p:extLst>
      <p:ext uri="{BB962C8B-B14F-4D97-AF65-F5344CB8AC3E}">
        <p14:creationId xmlns:p14="http://schemas.microsoft.com/office/powerpoint/2010/main" val="18088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B54AC-F830-37B7-95F8-773CF105E85A}"/>
              </a:ext>
            </a:extLst>
          </p:cNvPr>
          <p:cNvSpPr/>
          <p:nvPr/>
        </p:nvSpPr>
        <p:spPr>
          <a:xfrm>
            <a:off x="367047" y="466378"/>
            <a:ext cx="114579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dirty="0">
                <a:ln/>
                <a:solidFill>
                  <a:schemeClr val="accent1">
                    <a:lumMod val="75000"/>
                  </a:schemeClr>
                </a:solidFill>
              </a:rPr>
              <a:t>Continued……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1A255-D96D-90A2-0B64-EC850D16B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1" t="50000" r="44105" b="19573"/>
          <a:stretch/>
        </p:blipFill>
        <p:spPr>
          <a:xfrm>
            <a:off x="5875215" y="3216859"/>
            <a:ext cx="5405934" cy="2825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FE1A5-D01C-1C46-49C1-3451C4651163}"/>
              </a:ext>
            </a:extLst>
          </p:cNvPr>
          <p:cNvSpPr txBox="1"/>
          <p:nvPr/>
        </p:nvSpPr>
        <p:spPr>
          <a:xfrm>
            <a:off x="722376" y="2288636"/>
            <a:ext cx="49981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instantiates a Recognizer object and uses it to listen to the microphone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that, the audio data is transferred to the Google Speech Recognition API, which converts the speech to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 is the process of a computer software turning spoken words into text or instructions using machine learning and signal processing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87840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5F7F5E-B0CC-D3DF-1CCD-86FF1D3FD4C0}"/>
              </a:ext>
            </a:extLst>
          </p:cNvPr>
          <p:cNvSpPr/>
          <p:nvPr/>
        </p:nvSpPr>
        <p:spPr>
          <a:xfrm>
            <a:off x="367047" y="46637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GUI Using Tkinter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FC990E-A5E2-5F70-171C-85EA6C2B6AEA}"/>
              </a:ext>
            </a:extLst>
          </p:cNvPr>
          <p:cNvSpPr/>
          <p:nvPr/>
        </p:nvSpPr>
        <p:spPr>
          <a:xfrm>
            <a:off x="682727" y="2011294"/>
            <a:ext cx="3372277" cy="6894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 tkinter as tk</a:t>
            </a:r>
          </a:p>
          <a:p>
            <a:r>
              <a:rPr lang="en-US" dirty="0">
                <a:solidFill>
                  <a:schemeClr val="tx1"/>
                </a:solidFill>
              </a:rPr>
              <a:t>from tkinter import scrolledtext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C9041-32E2-79E0-4B4C-07AC09195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9" t="66087" r="45049" b="14319"/>
          <a:stretch/>
        </p:blipFill>
        <p:spPr>
          <a:xfrm>
            <a:off x="560672" y="2940676"/>
            <a:ext cx="5721401" cy="1965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4B54B-BD29-A8E8-B9CB-AAEF76D7D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89" t="69797" r="38563" b="23987"/>
          <a:stretch/>
        </p:blipFill>
        <p:spPr>
          <a:xfrm>
            <a:off x="560672" y="5047875"/>
            <a:ext cx="5837368" cy="541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A5DE4-ED96-F44F-33E1-A2CFEC89C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7" t="56116" r="39468" b="19439"/>
          <a:stretch/>
        </p:blipFill>
        <p:spPr>
          <a:xfrm>
            <a:off x="6398040" y="2940676"/>
            <a:ext cx="5560249" cy="26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27E05-7A68-9F3C-1FAC-3538DB7FAA66}"/>
              </a:ext>
            </a:extLst>
          </p:cNvPr>
          <p:cNvSpPr/>
          <p:nvPr/>
        </p:nvSpPr>
        <p:spPr>
          <a:xfrm>
            <a:off x="1092614" y="509428"/>
            <a:ext cx="2516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Agenda </a:t>
            </a:r>
            <a:endParaRPr lang="en-US" sz="5400" b="1" cap="none" spc="0" dirty="0">
              <a:ln/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F62C4-E40E-A187-0162-B27F28D1BBD5}"/>
              </a:ext>
            </a:extLst>
          </p:cNvPr>
          <p:cNvSpPr/>
          <p:nvPr/>
        </p:nvSpPr>
        <p:spPr>
          <a:xfrm>
            <a:off x="6549751" y="1575008"/>
            <a:ext cx="494974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LSTM                   </a:t>
            </a:r>
          </a:p>
          <a:p>
            <a:endParaRPr lang="en-US" sz="3600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Speech Recognition and GUI</a:t>
            </a: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600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E23BD-29F0-6BD4-041D-87DFF5A1CE0E}"/>
              </a:ext>
            </a:extLst>
          </p:cNvPr>
          <p:cNvSpPr/>
          <p:nvPr/>
        </p:nvSpPr>
        <p:spPr>
          <a:xfrm>
            <a:off x="1092614" y="1509171"/>
            <a:ext cx="494974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Introduction                        </a:t>
            </a: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600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Problem Statement</a:t>
            </a: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600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Data Preprocessing</a:t>
            </a: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600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600" b="1" dirty="0">
                <a:ln/>
                <a:solidFill>
                  <a:schemeClr val="accent6">
                    <a:lumMod val="75000"/>
                  </a:schemeClr>
                </a:solidFill>
              </a:rPr>
              <a:t>Naïve Bayes Algorithm</a:t>
            </a:r>
          </a:p>
        </p:txBody>
      </p:sp>
    </p:spTree>
    <p:extLst>
      <p:ext uri="{BB962C8B-B14F-4D97-AF65-F5344CB8AC3E}">
        <p14:creationId xmlns:p14="http://schemas.microsoft.com/office/powerpoint/2010/main" val="2617954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91A7A0-0D31-74CE-D65C-AEDA27871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t="16580" r="62512" b="36232"/>
          <a:stretch/>
        </p:blipFill>
        <p:spPr>
          <a:xfrm>
            <a:off x="2441831" y="1811714"/>
            <a:ext cx="3935895" cy="438879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8296BB-0580-0E12-B884-658A3A307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6" t="19711" r="60483" b="33725"/>
          <a:stretch/>
        </p:blipFill>
        <p:spPr>
          <a:xfrm>
            <a:off x="6377726" y="1811714"/>
            <a:ext cx="3999506" cy="43887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7886D-339F-5BC8-3AFB-D7E5E1FD7220}"/>
              </a:ext>
            </a:extLst>
          </p:cNvPr>
          <p:cNvSpPr/>
          <p:nvPr/>
        </p:nvSpPr>
        <p:spPr>
          <a:xfrm>
            <a:off x="367047" y="554160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Chatbot 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930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74 -0.00255 L -0.0733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03C045-6657-AC31-44A3-2D6741B49205}"/>
              </a:ext>
            </a:extLst>
          </p:cNvPr>
          <p:cNvSpPr/>
          <p:nvPr/>
        </p:nvSpPr>
        <p:spPr>
          <a:xfrm>
            <a:off x="367047" y="554160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74DC3-D7AB-4A06-CD5B-136BB75D167B}"/>
              </a:ext>
            </a:extLst>
          </p:cNvPr>
          <p:cNvSpPr txBox="1"/>
          <p:nvPr/>
        </p:nvSpPr>
        <p:spPr>
          <a:xfrm>
            <a:off x="1297229" y="2056723"/>
            <a:ext cx="95975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To increase accuracy of the model 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training data may be added in the future to increase the chatbot's accuracy by gathering real-world conversations or utilizing pre-existing datasets.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processing techniques like as sentiment analysis, named entity identification, and part-of-speech tagging may also be used to better comprehend and interpret user input, resulting in more accurate replies.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Part-of-speech tagging may also be used to better comprehend and interpret user input, resulting in more accurate replies</a:t>
            </a:r>
          </a:p>
        </p:txBody>
      </p:sp>
    </p:spTree>
    <p:extLst>
      <p:ext uri="{BB962C8B-B14F-4D97-AF65-F5344CB8AC3E}">
        <p14:creationId xmlns:p14="http://schemas.microsoft.com/office/powerpoint/2010/main" val="310513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86AE3D-3D10-2527-A7A3-B5AA05EBC735}"/>
              </a:ext>
            </a:extLst>
          </p:cNvPr>
          <p:cNvSpPr/>
          <p:nvPr/>
        </p:nvSpPr>
        <p:spPr>
          <a:xfrm>
            <a:off x="506035" y="2463426"/>
            <a:ext cx="114579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64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EE1AD-69C9-DF29-39CD-DF4BAC1F01EA}"/>
              </a:ext>
            </a:extLst>
          </p:cNvPr>
          <p:cNvSpPr/>
          <p:nvPr/>
        </p:nvSpPr>
        <p:spPr>
          <a:xfrm>
            <a:off x="385403" y="50942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Introduction </a:t>
            </a:r>
            <a:endParaRPr lang="en-US" sz="5400" b="1" cap="none" spc="0" dirty="0">
              <a:ln/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7F55A-B435-A055-8D7A-7E6FA3E89C63}"/>
              </a:ext>
            </a:extLst>
          </p:cNvPr>
          <p:cNvSpPr txBox="1"/>
          <p:nvPr/>
        </p:nvSpPr>
        <p:spPr>
          <a:xfrm>
            <a:off x="719327" y="1851237"/>
            <a:ext cx="102559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Chatbots aim to resemble human conversation by collecting and generating responses to user requests using a knowledge base and interpreter 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knowledge base includes question and answer patterns, context,</a:t>
            </a:r>
          </a:p>
          <a:p>
            <a:r>
              <a:rPr lang="en-US" dirty="0"/>
              <a:t>      and subject titles.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Chatbots can also perform tasks like audio and image search, fact-finding,</a:t>
            </a:r>
          </a:p>
          <a:p>
            <a:r>
              <a:rPr lang="en-US" dirty="0"/>
              <a:t>      weather forecasting, and currency conversion, often using external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generate responses, algorithms analyze and parse the user's text, considering </a:t>
            </a:r>
          </a:p>
          <a:p>
            <a:r>
              <a:rPr lang="en-US" dirty="0"/>
              <a:t>      morphology and relationship subjects.</a:t>
            </a:r>
          </a:p>
        </p:txBody>
      </p:sp>
      <p:pic>
        <p:nvPicPr>
          <p:cNvPr id="13" name="Picture 12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C35FD8DF-4BCD-3791-C888-541123F2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89974">
                        <a14:foregroundMark x1="9896" y1="16406" x2="6120" y2="18359"/>
                        <a14:foregroundMark x1="6120" y1="18359" x2="9505" y2="15885"/>
                        <a14:foregroundMark x1="9505" y1="15885" x2="6250" y2="18620"/>
                        <a14:foregroundMark x1="6250" y1="18620" x2="4297" y2="23047"/>
                        <a14:foregroundMark x1="4297" y1="23047" x2="7552" y2="18620"/>
                        <a14:foregroundMark x1="7552" y1="18620" x2="14453" y2="24349"/>
                        <a14:foregroundMark x1="14453" y1="24349" x2="14453" y2="24349"/>
                        <a14:foregroundMark x1="10417" y1="23307" x2="5469" y2="22917"/>
                        <a14:foregroundMark x1="5469" y1="22917" x2="13932" y2="30729"/>
                        <a14:foregroundMark x1="32943" y1="37500" x2="37760" y2="40365"/>
                        <a14:foregroundMark x1="37760" y1="40365" x2="36458" y2="45313"/>
                        <a14:foregroundMark x1="36458" y1="45313" x2="36719" y2="55208"/>
                        <a14:foregroundMark x1="35417" y1="41146" x2="36719" y2="52995"/>
                        <a14:foregroundMark x1="36719" y1="52995" x2="42708" y2="51042"/>
                        <a14:foregroundMark x1="35547" y1="53255" x2="33984" y2="57031"/>
                        <a14:foregroundMark x1="33984" y1="57031" x2="42448" y2="54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0442" y="811600"/>
            <a:ext cx="7750475" cy="918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E5B75-A8A1-8F11-3DFB-29A446A12AFB}"/>
              </a:ext>
            </a:extLst>
          </p:cNvPr>
          <p:cNvSpPr/>
          <p:nvPr/>
        </p:nvSpPr>
        <p:spPr>
          <a:xfrm>
            <a:off x="385403" y="50942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Problem Statement </a:t>
            </a:r>
            <a:endParaRPr lang="en-US" sz="5400" b="1" cap="none" spc="0" dirty="0">
              <a:ln/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0E5FD-D385-064D-F354-283E9DBB0C8A}"/>
              </a:ext>
            </a:extLst>
          </p:cNvPr>
          <p:cNvSpPr txBox="1"/>
          <p:nvPr/>
        </p:nvSpPr>
        <p:spPr>
          <a:xfrm>
            <a:off x="823210" y="1795588"/>
            <a:ext cx="87158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Chatbots are computer software designed to mimic human conversation and provide </a:t>
            </a:r>
          </a:p>
          <a:p>
            <a:r>
              <a:rPr lang="en-US" dirty="0"/>
              <a:t>      information to users through text or voice.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Chatbots use natural language processing, a branch of machine learning, to understand </a:t>
            </a:r>
          </a:p>
          <a:p>
            <a:r>
              <a:rPr lang="en-US" dirty="0"/>
              <a:t>      and interpret customer queries received through speech recognition.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understanding the context and meaning behind customer queries, chatbots can</a:t>
            </a:r>
          </a:p>
          <a:p>
            <a:r>
              <a:rPr lang="en-US" dirty="0"/>
              <a:t>     provide accurate responses and resolve issues without the need for human intervention.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for 24/7 availability and quick resolution of customer issues, improving</a:t>
            </a:r>
          </a:p>
          <a:p>
            <a:r>
              <a:rPr lang="en-US" dirty="0"/>
              <a:t>      customer satisfaction and reducing workload for live support staff.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58258BAD-030E-5F5D-9DC1-5704DD52F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1071"/>
            <a:ext cx="2555870" cy="2895574"/>
          </a:xfrm>
          <a:prstGeom prst="rect">
            <a:avLst/>
          </a:prstGeom>
        </p:spPr>
      </p:pic>
      <p:pic>
        <p:nvPicPr>
          <p:cNvPr id="10" name="Picture 9" descr="A microphon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BC46D08-872F-A1AA-EE77-94FAC16FD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71499" y="2480807"/>
            <a:ext cx="3220500" cy="4377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E974BC-FFCB-11E3-3251-709C5EA9F4FC}"/>
              </a:ext>
            </a:extLst>
          </p:cNvPr>
          <p:cNvSpPr txBox="1"/>
          <p:nvPr/>
        </p:nvSpPr>
        <p:spPr>
          <a:xfrm>
            <a:off x="3573128" y="6858000"/>
            <a:ext cx="5045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freepngimg.com/png/3500-microphone-png-imag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6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1191A2-0AA1-CC16-B725-00B92ABDFA83}"/>
              </a:ext>
            </a:extLst>
          </p:cNvPr>
          <p:cNvSpPr/>
          <p:nvPr/>
        </p:nvSpPr>
        <p:spPr>
          <a:xfrm>
            <a:off x="385403" y="509428"/>
            <a:ext cx="114579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1">
                    <a:lumMod val="75000"/>
                  </a:schemeClr>
                </a:solidFill>
              </a:rPr>
              <a:t>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140-4183-07BF-4C1B-18F354B68FDD}"/>
              </a:ext>
            </a:extLst>
          </p:cNvPr>
          <p:cNvSpPr txBox="1"/>
          <p:nvPr/>
        </p:nvSpPr>
        <p:spPr>
          <a:xfrm>
            <a:off x="841248" y="1653236"/>
            <a:ext cx="11104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obtained from an open source called Kaggle which contains huge number of datasets from the link </a:t>
            </a:r>
          </a:p>
          <a:p>
            <a:r>
              <a:rPr lang="en-US" dirty="0"/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Data Like ?</a:t>
            </a:r>
          </a:p>
          <a:p>
            <a:r>
              <a:rPr lang="en-US" dirty="0"/>
              <a:t>      The data is in the format .json file which contains an array of intents that contains 22  objects.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intent has several properties which are</a:t>
            </a:r>
          </a:p>
          <a:p>
            <a:r>
              <a:rPr lang="en-US" dirty="0"/>
              <a:t>     “texts” -  an array of strings reflecting several ways the</a:t>
            </a:r>
          </a:p>
          <a:p>
            <a:r>
              <a:rPr lang="en-US" dirty="0"/>
              <a:t>      chatbot may be answered by the user</a:t>
            </a:r>
          </a:p>
          <a:p>
            <a:r>
              <a:rPr lang="en-US" dirty="0"/>
              <a:t>     “responses” -  an array of strings describing different </a:t>
            </a:r>
          </a:p>
          <a:p>
            <a:r>
              <a:rPr lang="en-US" dirty="0"/>
              <a:t>       replies the chatbot could provide when received.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8FA655-B7C1-546E-B2FA-DAF72383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33455" r="37753" b="16606"/>
          <a:stretch/>
        </p:blipFill>
        <p:spPr>
          <a:xfrm>
            <a:off x="6324211" y="2923729"/>
            <a:ext cx="4912003" cy="35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0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CE451-474B-B978-8488-8782103DD104}"/>
              </a:ext>
            </a:extLst>
          </p:cNvPr>
          <p:cNvSpPr/>
          <p:nvPr/>
        </p:nvSpPr>
        <p:spPr>
          <a:xfrm>
            <a:off x="367046" y="632070"/>
            <a:ext cx="114579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chemeClr val="accent1">
                    <a:lumMod val="75000"/>
                  </a:schemeClr>
                </a:solidFill>
              </a:rPr>
              <a:t>Continued……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CB92B-FD15-DDA3-A2A5-C70C0C98D84F}"/>
              </a:ext>
            </a:extLst>
          </p:cNvPr>
          <p:cNvSpPr txBox="1"/>
          <p:nvPr/>
        </p:nvSpPr>
        <p:spPr>
          <a:xfrm>
            <a:off x="681263" y="1844679"/>
            <a:ext cx="11036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preprocess the data using the  function which tokenizes the text </a:t>
            </a:r>
            <a:r>
              <a:rPr lang="en-US" b="0" i="0" dirty="0">
                <a:effectLst/>
                <a:latin typeface="Söhne"/>
              </a:rPr>
              <a:t>and lemmatizes the remaining words</a:t>
            </a:r>
          </a:p>
          <a:p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Take an example of text “Hello5 peoples, How are you”  =&gt;  “hello people how are you”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And we pad sequences because feeding sequences of variable length to a neural network because neural networks require fixed input shapes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83D676-A2DD-3854-42FF-4F244431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27546" r="21811" b="53487"/>
          <a:stretch/>
        </p:blipFill>
        <p:spPr>
          <a:xfrm>
            <a:off x="1434149" y="3731658"/>
            <a:ext cx="10083903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6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790B80-C368-FF7A-1E87-8275C9D58C66}"/>
              </a:ext>
            </a:extLst>
          </p:cNvPr>
          <p:cNvSpPr/>
          <p:nvPr/>
        </p:nvSpPr>
        <p:spPr>
          <a:xfrm>
            <a:off x="367047" y="656477"/>
            <a:ext cx="114579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</a:rPr>
              <a:t>Continued……                                                </a:t>
            </a:r>
            <a:r>
              <a:rPr lang="en-US" sz="3200" b="1" dirty="0">
                <a:ln/>
                <a:solidFill>
                  <a:schemeClr val="accent1">
                    <a:lumMod val="75000"/>
                  </a:schemeClr>
                </a:solidFill>
              </a:rPr>
              <a:t>How function works?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C3E42-52CA-2B14-C553-D409B1F03A2F}"/>
              </a:ext>
            </a:extLst>
          </p:cNvPr>
          <p:cNvSpPr/>
          <p:nvPr/>
        </p:nvSpPr>
        <p:spPr>
          <a:xfrm>
            <a:off x="669726" y="1767616"/>
            <a:ext cx="3386939" cy="44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öhne"/>
              </a:rPr>
              <a:t>Hello5 peoples, How are you?</a:t>
            </a: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6B6664B-2A79-1C0B-A393-5BF986A9C904}"/>
              </a:ext>
            </a:extLst>
          </p:cNvPr>
          <p:cNvSpPr/>
          <p:nvPr/>
        </p:nvSpPr>
        <p:spPr>
          <a:xfrm>
            <a:off x="2111888" y="2511164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DC065-6147-48A1-5B95-E193CD23A422}"/>
              </a:ext>
            </a:extLst>
          </p:cNvPr>
          <p:cNvSpPr txBox="1"/>
          <p:nvPr/>
        </p:nvSpPr>
        <p:spPr>
          <a:xfrm>
            <a:off x="2494481" y="4599164"/>
            <a:ext cx="203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 Mono"/>
              </a:rPr>
              <a:t>nltk.word_tokenize(text.lower())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62F4FC-D58F-C384-DEEF-2931A2991CE9}"/>
              </a:ext>
            </a:extLst>
          </p:cNvPr>
          <p:cNvSpPr/>
          <p:nvPr/>
        </p:nvSpPr>
        <p:spPr>
          <a:xfrm>
            <a:off x="3772316" y="2886934"/>
            <a:ext cx="4408196" cy="12949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 nltk</a:t>
            </a:r>
          </a:p>
          <a:p>
            <a:r>
              <a:rPr lang="en-US" dirty="0">
                <a:solidFill>
                  <a:schemeClr val="tx1"/>
                </a:solidFill>
              </a:rPr>
              <a:t>from nltk.stem import WordNetLemmatizer</a:t>
            </a:r>
          </a:p>
          <a:p>
            <a:r>
              <a:rPr lang="en-US" dirty="0">
                <a:solidFill>
                  <a:schemeClr val="tx1"/>
                </a:solidFill>
              </a:rPr>
              <a:t>from nltk.corpus import stopwords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2D762A5-080A-CA49-FCB4-90701B617E43}"/>
              </a:ext>
            </a:extLst>
          </p:cNvPr>
          <p:cNvSpPr/>
          <p:nvPr/>
        </p:nvSpPr>
        <p:spPr>
          <a:xfrm>
            <a:off x="2143740" y="4739346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22EFE8-32E5-4B04-287C-630C70CC92BA}"/>
              </a:ext>
            </a:extLst>
          </p:cNvPr>
          <p:cNvSpPr/>
          <p:nvPr/>
        </p:nvSpPr>
        <p:spPr>
          <a:xfrm>
            <a:off x="823154" y="5320048"/>
            <a:ext cx="1002182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8C78E-015F-AE8E-DB61-D7C54A1D7C6D}"/>
              </a:ext>
            </a:extLst>
          </p:cNvPr>
          <p:cNvSpPr/>
          <p:nvPr/>
        </p:nvSpPr>
        <p:spPr>
          <a:xfrm>
            <a:off x="1993390" y="5320049"/>
            <a:ext cx="1002182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peoples,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2433D-6086-6747-60A6-A8DC65E6800C}"/>
              </a:ext>
            </a:extLst>
          </p:cNvPr>
          <p:cNvSpPr/>
          <p:nvPr/>
        </p:nvSpPr>
        <p:spPr>
          <a:xfrm>
            <a:off x="3142073" y="5320048"/>
            <a:ext cx="676461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DCB5BE-64E5-127B-010F-C53D98811EA3}"/>
              </a:ext>
            </a:extLst>
          </p:cNvPr>
          <p:cNvSpPr/>
          <p:nvPr/>
        </p:nvSpPr>
        <p:spPr>
          <a:xfrm>
            <a:off x="1514489" y="5863389"/>
            <a:ext cx="621694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1933F-B0D0-2ECE-BFA3-D33D21A25E39}"/>
              </a:ext>
            </a:extLst>
          </p:cNvPr>
          <p:cNvSpPr/>
          <p:nvPr/>
        </p:nvSpPr>
        <p:spPr>
          <a:xfrm>
            <a:off x="2282536" y="5863389"/>
            <a:ext cx="800815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9412A8B-2EE7-98F7-5398-482CFD3C15E1}"/>
              </a:ext>
            </a:extLst>
          </p:cNvPr>
          <p:cNvSpPr/>
          <p:nvPr/>
        </p:nvSpPr>
        <p:spPr>
          <a:xfrm rot="16200000">
            <a:off x="4312018" y="5653138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0B51EC-146E-22E1-7603-375B11B3A11A}"/>
              </a:ext>
            </a:extLst>
          </p:cNvPr>
          <p:cNvSpPr/>
          <p:nvPr/>
        </p:nvSpPr>
        <p:spPr>
          <a:xfrm>
            <a:off x="5051143" y="5320047"/>
            <a:ext cx="775658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6DA075-4242-7134-715F-2F8053E4F225}"/>
              </a:ext>
            </a:extLst>
          </p:cNvPr>
          <p:cNvSpPr/>
          <p:nvPr/>
        </p:nvSpPr>
        <p:spPr>
          <a:xfrm>
            <a:off x="5945720" y="5316564"/>
            <a:ext cx="1002182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83CA2D-3479-DEE0-CB01-9AF5AD921216}"/>
              </a:ext>
            </a:extLst>
          </p:cNvPr>
          <p:cNvSpPr/>
          <p:nvPr/>
        </p:nvSpPr>
        <p:spPr>
          <a:xfrm>
            <a:off x="7059410" y="5327612"/>
            <a:ext cx="676461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B1F5BA-9F47-57A1-FD34-D88311722AA8}"/>
              </a:ext>
            </a:extLst>
          </p:cNvPr>
          <p:cNvSpPr/>
          <p:nvPr/>
        </p:nvSpPr>
        <p:spPr>
          <a:xfrm>
            <a:off x="5638115" y="5846350"/>
            <a:ext cx="621694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E8860-7985-1EC3-2DDB-1AA855C25D10}"/>
              </a:ext>
            </a:extLst>
          </p:cNvPr>
          <p:cNvSpPr/>
          <p:nvPr/>
        </p:nvSpPr>
        <p:spPr>
          <a:xfrm>
            <a:off x="6481095" y="5846349"/>
            <a:ext cx="800815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CEE1160-DBCF-CC6D-857D-1BFDFBE07599}"/>
              </a:ext>
            </a:extLst>
          </p:cNvPr>
          <p:cNvSpPr/>
          <p:nvPr/>
        </p:nvSpPr>
        <p:spPr>
          <a:xfrm rot="16200000">
            <a:off x="8070785" y="5592945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116F4B-A53F-FD88-D812-9540716FD04D}"/>
              </a:ext>
            </a:extLst>
          </p:cNvPr>
          <p:cNvSpPr/>
          <p:nvPr/>
        </p:nvSpPr>
        <p:spPr>
          <a:xfrm>
            <a:off x="8776949" y="5304080"/>
            <a:ext cx="793646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C13C9-CA2B-2BF0-7323-B7CCC8AB5141}"/>
              </a:ext>
            </a:extLst>
          </p:cNvPr>
          <p:cNvSpPr txBox="1"/>
          <p:nvPr/>
        </p:nvSpPr>
        <p:spPr>
          <a:xfrm>
            <a:off x="3431415" y="6060503"/>
            <a:ext cx="181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 Mono"/>
              </a:rPr>
              <a:t>stopwords.words("english")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DF3AB-41FF-419E-2899-344D9918AFCA}"/>
              </a:ext>
            </a:extLst>
          </p:cNvPr>
          <p:cNvSpPr txBox="1"/>
          <p:nvPr/>
        </p:nvSpPr>
        <p:spPr>
          <a:xfrm>
            <a:off x="7732409" y="6110320"/>
            <a:ext cx="10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effectLst/>
                <a:latin typeface="Söhne Mono"/>
              </a:rPr>
              <a:t>isalpha</a:t>
            </a:r>
            <a:r>
              <a:rPr lang="en-US" b="1" i="0" dirty="0">
                <a:effectLst/>
                <a:latin typeface="Söhne Mono"/>
              </a:rPr>
              <a:t>()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BB8747-4E8F-7FF7-8DE6-E8861B24EFC3}"/>
              </a:ext>
            </a:extLst>
          </p:cNvPr>
          <p:cNvSpPr/>
          <p:nvPr/>
        </p:nvSpPr>
        <p:spPr>
          <a:xfrm>
            <a:off x="9773685" y="5295566"/>
            <a:ext cx="1002182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B6C510-67E7-8913-FEAA-995721C0F60E}"/>
              </a:ext>
            </a:extLst>
          </p:cNvPr>
          <p:cNvSpPr/>
          <p:nvPr/>
        </p:nvSpPr>
        <p:spPr>
          <a:xfrm>
            <a:off x="10977040" y="5295565"/>
            <a:ext cx="676461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1DCD73-FC4A-8674-7CF7-CA21C8B7FD12}"/>
              </a:ext>
            </a:extLst>
          </p:cNvPr>
          <p:cNvSpPr/>
          <p:nvPr/>
        </p:nvSpPr>
        <p:spPr>
          <a:xfrm>
            <a:off x="9288926" y="5863388"/>
            <a:ext cx="621694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624AD6-88FE-9BB9-E6B9-7D212292A84F}"/>
              </a:ext>
            </a:extLst>
          </p:cNvPr>
          <p:cNvSpPr/>
          <p:nvPr/>
        </p:nvSpPr>
        <p:spPr>
          <a:xfrm>
            <a:off x="10042746" y="5863387"/>
            <a:ext cx="800815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6440223-4B24-DC13-27A8-81D6476F4033}"/>
              </a:ext>
            </a:extLst>
          </p:cNvPr>
          <p:cNvSpPr/>
          <p:nvPr/>
        </p:nvSpPr>
        <p:spPr>
          <a:xfrm rot="10800000">
            <a:off x="9691164" y="4631979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45481-9128-2CCC-FFC3-2CA82701B59A}"/>
              </a:ext>
            </a:extLst>
          </p:cNvPr>
          <p:cNvSpPr txBox="1"/>
          <p:nvPr/>
        </p:nvSpPr>
        <p:spPr>
          <a:xfrm>
            <a:off x="9910620" y="4694245"/>
            <a:ext cx="216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 Mono"/>
              </a:rPr>
              <a:t>WordNetLemmatizer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81ABF-2DE5-873E-B5B4-3797D0DBE1F1}"/>
              </a:ext>
            </a:extLst>
          </p:cNvPr>
          <p:cNvSpPr/>
          <p:nvPr/>
        </p:nvSpPr>
        <p:spPr>
          <a:xfrm>
            <a:off x="8495280" y="3409341"/>
            <a:ext cx="793646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6CF563-556D-C511-2FA6-991B4F867A25}"/>
              </a:ext>
            </a:extLst>
          </p:cNvPr>
          <p:cNvSpPr/>
          <p:nvPr/>
        </p:nvSpPr>
        <p:spPr>
          <a:xfrm>
            <a:off x="9460431" y="3394716"/>
            <a:ext cx="897588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F9C9B6-98FF-4CB1-0F9D-672010F736A7}"/>
              </a:ext>
            </a:extLst>
          </p:cNvPr>
          <p:cNvSpPr/>
          <p:nvPr/>
        </p:nvSpPr>
        <p:spPr>
          <a:xfrm>
            <a:off x="10529524" y="3394715"/>
            <a:ext cx="676461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540587-443C-3AAA-3BB6-F10A9573D4F9}"/>
              </a:ext>
            </a:extLst>
          </p:cNvPr>
          <p:cNvSpPr/>
          <p:nvPr/>
        </p:nvSpPr>
        <p:spPr>
          <a:xfrm>
            <a:off x="8957305" y="3978729"/>
            <a:ext cx="621694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FAC840-E2DD-74DC-ACFA-D7C972C1F02C}"/>
              </a:ext>
            </a:extLst>
          </p:cNvPr>
          <p:cNvSpPr/>
          <p:nvPr/>
        </p:nvSpPr>
        <p:spPr>
          <a:xfrm>
            <a:off x="9728709" y="3986785"/>
            <a:ext cx="800815" cy="431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706839D-049C-FA6F-3D9F-C05454FC877D}"/>
              </a:ext>
            </a:extLst>
          </p:cNvPr>
          <p:cNvSpPr/>
          <p:nvPr/>
        </p:nvSpPr>
        <p:spPr>
          <a:xfrm rot="10800000">
            <a:off x="9359543" y="2641535"/>
            <a:ext cx="219456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97EB4-52FF-DD33-72F3-FF33AD0E0273}"/>
              </a:ext>
            </a:extLst>
          </p:cNvPr>
          <p:cNvSpPr/>
          <p:nvPr/>
        </p:nvSpPr>
        <p:spPr>
          <a:xfrm>
            <a:off x="8273952" y="1940187"/>
            <a:ext cx="2702453" cy="406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öhne"/>
              </a:rPr>
              <a:t>hello people how are you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05FF6F-BEA4-CC3D-BFD7-F4FB177986A6}"/>
              </a:ext>
            </a:extLst>
          </p:cNvPr>
          <p:cNvSpPr txBox="1"/>
          <p:nvPr/>
        </p:nvSpPr>
        <p:spPr>
          <a:xfrm>
            <a:off x="9721672" y="2724723"/>
            <a:ext cx="161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öhne Mono"/>
              </a:rPr>
              <a:t>“ ”.join(words)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FB4CB4-D48D-0E73-D3CC-D8544FDCBBE5}"/>
              </a:ext>
            </a:extLst>
          </p:cNvPr>
          <p:cNvSpPr/>
          <p:nvPr/>
        </p:nvSpPr>
        <p:spPr>
          <a:xfrm>
            <a:off x="1348710" y="3155667"/>
            <a:ext cx="1745812" cy="1380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</a:t>
            </a:r>
          </a:p>
        </p:txBody>
      </p:sp>
    </p:spTree>
    <p:extLst>
      <p:ext uri="{BB962C8B-B14F-4D97-AF65-F5344CB8AC3E}">
        <p14:creationId xmlns:p14="http://schemas.microsoft.com/office/powerpoint/2010/main" val="21766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AEF2F7-3213-B7A2-4C72-D41EA3552956}"/>
              </a:ext>
            </a:extLst>
          </p:cNvPr>
          <p:cNvSpPr/>
          <p:nvPr/>
        </p:nvSpPr>
        <p:spPr>
          <a:xfrm>
            <a:off x="301210" y="605271"/>
            <a:ext cx="114579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</a:rPr>
              <a:t>Continued</a:t>
            </a:r>
            <a:r>
              <a:rPr lang="en-US" sz="2000" b="1" dirty="0">
                <a:ln/>
                <a:solidFill>
                  <a:schemeClr val="accent1">
                    <a:lumMod val="75000"/>
                  </a:schemeClr>
                </a:solidFill>
              </a:rPr>
              <a:t>……                      </a:t>
            </a:r>
            <a:r>
              <a:rPr lang="en-US" sz="3600" b="1" dirty="0">
                <a:ln/>
                <a:solidFill>
                  <a:schemeClr val="accent1">
                    <a:lumMod val="75000"/>
                  </a:schemeClr>
                </a:solidFill>
              </a:rPr>
              <a:t>CountVectorizer</a:t>
            </a:r>
            <a:r>
              <a:rPr lang="en-US" sz="2000" b="1" dirty="0">
                <a:ln/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>
                <a:ln/>
                <a:solidFill>
                  <a:schemeClr val="accent1">
                    <a:lumMod val="75000"/>
                  </a:schemeClr>
                </a:solidFill>
              </a:rPr>
              <a:t>( Naïve Bayes )</a:t>
            </a:r>
            <a:endParaRPr lang="en-US" sz="3200" b="1" dirty="0">
              <a:ln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FB623A-2C54-C71E-F5A0-EBACD50EE461}"/>
              </a:ext>
            </a:extLst>
          </p:cNvPr>
          <p:cNvSpPr/>
          <p:nvPr/>
        </p:nvSpPr>
        <p:spPr>
          <a:xfrm>
            <a:off x="638890" y="1437598"/>
            <a:ext cx="5842376" cy="646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sklearn.feature_extraction.text import CountVectorizer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6A94B0-6379-62AB-A9CC-BE34675C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54932" r="30619" b="30539"/>
          <a:stretch/>
        </p:blipFill>
        <p:spPr>
          <a:xfrm>
            <a:off x="572470" y="2261767"/>
            <a:ext cx="6925025" cy="1241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A382F-DCD4-8772-5E2A-269A355EF889}"/>
              </a:ext>
            </a:extLst>
          </p:cNvPr>
          <p:cNvSpPr txBox="1"/>
          <p:nvPr/>
        </p:nvSpPr>
        <p:spPr>
          <a:xfrm>
            <a:off x="1506930" y="4970783"/>
            <a:ext cx="76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7A5766-412B-53CB-196F-F01190416D4A}"/>
              </a:ext>
            </a:extLst>
          </p:cNvPr>
          <p:cNvSpPr/>
          <p:nvPr/>
        </p:nvSpPr>
        <p:spPr>
          <a:xfrm>
            <a:off x="697411" y="3751181"/>
            <a:ext cx="2580874" cy="44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sun is shining today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281DB-EFC3-E14F-2637-2CB1E5F93626}"/>
              </a:ext>
            </a:extLst>
          </p:cNvPr>
          <p:cNvSpPr/>
          <p:nvPr/>
        </p:nvSpPr>
        <p:spPr>
          <a:xfrm>
            <a:off x="623070" y="4311648"/>
            <a:ext cx="2960188" cy="44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sunny and warm outside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735E338-D9B2-F18A-0331-604389C96B88}"/>
              </a:ext>
            </a:extLst>
          </p:cNvPr>
          <p:cNvSpPr/>
          <p:nvPr/>
        </p:nvSpPr>
        <p:spPr>
          <a:xfrm rot="16200000">
            <a:off x="3843215" y="4152233"/>
            <a:ext cx="17871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A7A9A2-0011-88F8-BEA3-FF804C0BB9BC}"/>
              </a:ext>
            </a:extLst>
          </p:cNvPr>
          <p:cNvSpPr/>
          <p:nvPr/>
        </p:nvSpPr>
        <p:spPr>
          <a:xfrm>
            <a:off x="4424532" y="3885817"/>
            <a:ext cx="3966003" cy="78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["and", "is", "it", "outside", "shining", "sun", "sunny", "the", "today", "warm"]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FF996B2-93FC-8567-7054-49DD15E33B59}"/>
              </a:ext>
            </a:extLst>
          </p:cNvPr>
          <p:cNvSpPr/>
          <p:nvPr/>
        </p:nvSpPr>
        <p:spPr>
          <a:xfrm rot="16200000">
            <a:off x="8798785" y="4095850"/>
            <a:ext cx="17871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F30A53-D20E-8FD6-98EF-CB35AB2FC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9326"/>
              </p:ext>
            </p:extLst>
          </p:nvPr>
        </p:nvGraphicFramePr>
        <p:xfrm>
          <a:off x="3278285" y="5053749"/>
          <a:ext cx="7607147" cy="1097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1105">
                  <a:extLst>
                    <a:ext uri="{9D8B030D-6E8A-4147-A177-3AD203B41FA5}">
                      <a16:colId xmlns:a16="http://schemas.microsoft.com/office/drawing/2014/main" val="852668488"/>
                    </a:ext>
                  </a:extLst>
                </a:gridCol>
                <a:gridCol w="584693">
                  <a:extLst>
                    <a:ext uri="{9D8B030D-6E8A-4147-A177-3AD203B41FA5}">
                      <a16:colId xmlns:a16="http://schemas.microsoft.com/office/drawing/2014/main" val="4272648831"/>
                    </a:ext>
                  </a:extLst>
                </a:gridCol>
                <a:gridCol w="712899">
                  <a:extLst>
                    <a:ext uri="{9D8B030D-6E8A-4147-A177-3AD203B41FA5}">
                      <a16:colId xmlns:a16="http://schemas.microsoft.com/office/drawing/2014/main" val="150474178"/>
                    </a:ext>
                  </a:extLst>
                </a:gridCol>
                <a:gridCol w="914165">
                  <a:extLst>
                    <a:ext uri="{9D8B030D-6E8A-4147-A177-3AD203B41FA5}">
                      <a16:colId xmlns:a16="http://schemas.microsoft.com/office/drawing/2014/main" val="2006422145"/>
                    </a:ext>
                  </a:extLst>
                </a:gridCol>
                <a:gridCol w="1016252">
                  <a:extLst>
                    <a:ext uri="{9D8B030D-6E8A-4147-A177-3AD203B41FA5}">
                      <a16:colId xmlns:a16="http://schemas.microsoft.com/office/drawing/2014/main" val="515821640"/>
                    </a:ext>
                  </a:extLst>
                </a:gridCol>
                <a:gridCol w="641875">
                  <a:extLst>
                    <a:ext uri="{9D8B030D-6E8A-4147-A177-3AD203B41FA5}">
                      <a16:colId xmlns:a16="http://schemas.microsoft.com/office/drawing/2014/main" val="3797813244"/>
                    </a:ext>
                  </a:extLst>
                </a:gridCol>
                <a:gridCol w="783923">
                  <a:extLst>
                    <a:ext uri="{9D8B030D-6E8A-4147-A177-3AD203B41FA5}">
                      <a16:colId xmlns:a16="http://schemas.microsoft.com/office/drawing/2014/main" val="2787564120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1902281052"/>
                    </a:ext>
                  </a:extLst>
                </a:gridCol>
                <a:gridCol w="778989">
                  <a:extLst>
                    <a:ext uri="{9D8B030D-6E8A-4147-A177-3AD203B41FA5}">
                      <a16:colId xmlns:a16="http://schemas.microsoft.com/office/drawing/2014/main" val="810389474"/>
                    </a:ext>
                  </a:extLst>
                </a:gridCol>
                <a:gridCol w="782066">
                  <a:extLst>
                    <a:ext uri="{9D8B030D-6E8A-4147-A177-3AD203B41FA5}">
                      <a16:colId xmlns:a16="http://schemas.microsoft.com/office/drawing/2014/main" val="18676586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and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is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it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outside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shining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sun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sunny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the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today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warm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644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63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76748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7B3B8AF-5F69-EA5F-224C-756C2CF97AF5}"/>
              </a:ext>
            </a:extLst>
          </p:cNvPr>
          <p:cNvSpPr/>
          <p:nvPr/>
        </p:nvSpPr>
        <p:spPr>
          <a:xfrm>
            <a:off x="9231809" y="3806306"/>
            <a:ext cx="2321301" cy="78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[[0 1 1 0 1 1 0 1 1 0],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[1 1 1 1 0 0 1 1 0 1]]</a:t>
            </a:r>
          </a:p>
        </p:txBody>
      </p:sp>
    </p:spTree>
    <p:extLst>
      <p:ext uri="{BB962C8B-B14F-4D97-AF65-F5344CB8AC3E}">
        <p14:creationId xmlns:p14="http://schemas.microsoft.com/office/powerpoint/2010/main" val="18789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A16880-ADE3-5770-C00C-5FC67D30C091}"/>
              </a:ext>
            </a:extLst>
          </p:cNvPr>
          <p:cNvSpPr/>
          <p:nvPr/>
        </p:nvSpPr>
        <p:spPr>
          <a:xfrm>
            <a:off x="458530" y="1497046"/>
            <a:ext cx="7171224" cy="12949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 Mono"/>
              </a:rPr>
              <a:t>from tensorflow.keras.preprocessing.text import Tokenizer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 Mono"/>
              </a:rPr>
              <a:t>from tensorflow.keras.preprocessing.sequence import pad_sequences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41E4-9263-57CF-47DC-7287DFEC7AB6}"/>
              </a:ext>
            </a:extLst>
          </p:cNvPr>
          <p:cNvSpPr/>
          <p:nvPr/>
        </p:nvSpPr>
        <p:spPr>
          <a:xfrm>
            <a:off x="301210" y="605271"/>
            <a:ext cx="114579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</a:rPr>
              <a:t>Continued</a:t>
            </a:r>
            <a:r>
              <a:rPr lang="en-US" sz="2000" b="1" dirty="0">
                <a:ln/>
                <a:solidFill>
                  <a:schemeClr val="accent1">
                    <a:lumMod val="75000"/>
                  </a:schemeClr>
                </a:solidFill>
              </a:rPr>
              <a:t>……                          </a:t>
            </a:r>
            <a:r>
              <a:rPr lang="en-US" sz="3600" b="1" dirty="0">
                <a:ln/>
                <a:solidFill>
                  <a:schemeClr val="accent1">
                    <a:lumMod val="75000"/>
                  </a:schemeClr>
                </a:solidFill>
              </a:rPr>
              <a:t>Pad sequences (Neural Network)</a:t>
            </a:r>
            <a:endParaRPr lang="en-US" sz="3200" b="1" dirty="0">
              <a:ln/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ECCDEE-6396-DC0C-41E6-8619D770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8" t="50000" r="58322" b="33120"/>
          <a:stretch/>
        </p:blipFill>
        <p:spPr>
          <a:xfrm>
            <a:off x="7764472" y="1497046"/>
            <a:ext cx="4108098" cy="1701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4E1912-5125-7025-8D32-D451BA5D2F21}"/>
              </a:ext>
            </a:extLst>
          </p:cNvPr>
          <p:cNvSpPr/>
          <p:nvPr/>
        </p:nvSpPr>
        <p:spPr>
          <a:xfrm>
            <a:off x="657204" y="3618032"/>
            <a:ext cx="2580874" cy="44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Honesty is the best policy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A97D1-F266-6A9E-1DE3-F36C695A8786}"/>
              </a:ext>
            </a:extLst>
          </p:cNvPr>
          <p:cNvSpPr/>
          <p:nvPr/>
        </p:nvSpPr>
        <p:spPr>
          <a:xfrm>
            <a:off x="657204" y="4227155"/>
            <a:ext cx="1669030" cy="44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sky is 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8EAD0-9CCB-C814-90DB-977C25BEA259}"/>
              </a:ext>
            </a:extLst>
          </p:cNvPr>
          <p:cNvSpPr txBox="1"/>
          <p:nvPr/>
        </p:nvSpPr>
        <p:spPr>
          <a:xfrm>
            <a:off x="1009497" y="3165666"/>
            <a:ext cx="76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2DEA7CC-F168-F6A9-196A-4091615568EB}"/>
              </a:ext>
            </a:extLst>
          </p:cNvPr>
          <p:cNvSpPr/>
          <p:nvPr/>
        </p:nvSpPr>
        <p:spPr>
          <a:xfrm rot="16200000">
            <a:off x="3521795" y="4062446"/>
            <a:ext cx="17871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B9C40-E618-FD4F-4448-1FD29C89BFAD}"/>
              </a:ext>
            </a:extLst>
          </p:cNvPr>
          <p:cNvSpPr txBox="1"/>
          <p:nvPr/>
        </p:nvSpPr>
        <p:spPr>
          <a:xfrm>
            <a:off x="2483507" y="4451147"/>
            <a:ext cx="22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tokenizer.word_index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10890-0E99-94F8-19B9-61B3C57F8DA4}"/>
              </a:ext>
            </a:extLst>
          </p:cNvPr>
          <p:cNvSpPr/>
          <p:nvPr/>
        </p:nvSpPr>
        <p:spPr>
          <a:xfrm>
            <a:off x="4439162" y="3687223"/>
            <a:ext cx="3417362" cy="763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öhne"/>
              </a:rPr>
              <a:t>{Honesty : 1, is : 2 , the : 3 , best:4 , policy : 5 </a:t>
            </a:r>
            <a:r>
              <a:rPr lang="en-US" dirty="0">
                <a:solidFill>
                  <a:schemeClr val="bg1"/>
                </a:solidFill>
              </a:rPr>
              <a:t>, sky : 6, blue :7}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E89585D-21CD-EE6A-3340-9E879576FBDC}"/>
              </a:ext>
            </a:extLst>
          </p:cNvPr>
          <p:cNvSpPr/>
          <p:nvPr/>
        </p:nvSpPr>
        <p:spPr>
          <a:xfrm rot="16200000">
            <a:off x="8304717" y="3883735"/>
            <a:ext cx="17871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C61BB-DC0C-7BE1-05FB-052FC992364F}"/>
              </a:ext>
            </a:extLst>
          </p:cNvPr>
          <p:cNvSpPr txBox="1"/>
          <p:nvPr/>
        </p:nvSpPr>
        <p:spPr>
          <a:xfrm>
            <a:off x="7764472" y="4461910"/>
            <a:ext cx="373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</a:t>
            </a:r>
            <a:r>
              <a:rPr lang="en-US" dirty="0" err="1"/>
              <a:t>tokenizer.texts_to_sequences</a:t>
            </a:r>
            <a:r>
              <a:rPr lang="en-US" dirty="0"/>
              <a:t>(lines)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37F72-C8B4-B242-2D27-EA873766977D}"/>
              </a:ext>
            </a:extLst>
          </p:cNvPr>
          <p:cNvSpPr/>
          <p:nvPr/>
        </p:nvSpPr>
        <p:spPr>
          <a:xfrm>
            <a:off x="9068175" y="3717571"/>
            <a:ext cx="2158103" cy="58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öhne"/>
              </a:rPr>
              <a:t>{[1 2 3 4 5],[3 6 2 7]}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F62D688-D92D-D33B-9561-E8A9CB5FACA9}"/>
              </a:ext>
            </a:extLst>
          </p:cNvPr>
          <p:cNvSpPr/>
          <p:nvPr/>
        </p:nvSpPr>
        <p:spPr>
          <a:xfrm>
            <a:off x="9750200" y="4929357"/>
            <a:ext cx="17871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D6AB0-9BC0-E292-A0D2-47F370BF5227}"/>
              </a:ext>
            </a:extLst>
          </p:cNvPr>
          <p:cNvSpPr/>
          <p:nvPr/>
        </p:nvSpPr>
        <p:spPr>
          <a:xfrm>
            <a:off x="8872267" y="5556383"/>
            <a:ext cx="2402749" cy="58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öhne"/>
              </a:rPr>
              <a:t>{[1 2 3 4 5],[0 3 6 2 7]}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05C7F-5703-6518-FC46-F1C621B2614E}"/>
              </a:ext>
            </a:extLst>
          </p:cNvPr>
          <p:cNvSpPr txBox="1"/>
          <p:nvPr/>
        </p:nvSpPr>
        <p:spPr>
          <a:xfrm>
            <a:off x="10073642" y="4991622"/>
            <a:ext cx="193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pad_sequences(X)</a:t>
            </a: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44E33EAA-3261-BF99-A6F1-9861E530485C}"/>
              </a:ext>
            </a:extLst>
          </p:cNvPr>
          <p:cNvSpPr/>
          <p:nvPr/>
        </p:nvSpPr>
        <p:spPr>
          <a:xfrm>
            <a:off x="640016" y="5145155"/>
            <a:ext cx="1889706" cy="447984"/>
          </a:xfrm>
          <a:prstGeom prst="round2Diag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öhne"/>
              </a:rPr>
              <a:t>Vocab Size = 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1233</Words>
  <Application>Microsoft Office PowerPoint</Application>
  <PresentationFormat>Widescreen</PresentationFormat>
  <Paragraphs>217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Rajeswari Depala</dc:creator>
  <cp:lastModifiedBy>Rajeswari Depala</cp:lastModifiedBy>
  <cp:revision>2</cp:revision>
  <dcterms:created xsi:type="dcterms:W3CDTF">2023-04-20T16:11:18Z</dcterms:created>
  <dcterms:modified xsi:type="dcterms:W3CDTF">2023-04-21T15:04:27Z</dcterms:modified>
</cp:coreProperties>
</file>